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84" r:id="rId4"/>
  </p:sldMasterIdLst>
  <p:notesMasterIdLst>
    <p:notesMasterId r:id="rId15"/>
  </p:notesMasterIdLst>
  <p:sldIdLst>
    <p:sldId id="256" r:id="rId5"/>
    <p:sldId id="258" r:id="rId6"/>
    <p:sldId id="273" r:id="rId7"/>
    <p:sldId id="271" r:id="rId8"/>
    <p:sldId id="274" r:id="rId9"/>
    <p:sldId id="270" r:id="rId10"/>
    <p:sldId id="275" r:id="rId11"/>
    <p:sldId id="277" r:id="rId12"/>
    <p:sldId id="279" r:id="rId13"/>
    <p:sldId id="278" r:id="rId14"/>
  </p:sldIdLst>
  <p:sldSz cx="12192000" cy="6858000"/>
  <p:notesSz cx="7315200" cy="9601200"/>
  <p:embeddedFontLst>
    <p:embeddedFont>
      <p:font typeface="Georgia" panose="02040502050405020303" pitchFamily="18" charset="0"/>
      <p:regular r:id="rId16"/>
      <p:bold r:id="rId17"/>
      <p:italic r:id="rId18"/>
      <p:boldItalic r:id="rId19"/>
    </p:embeddedFont>
    <p:embeddedFont>
      <p:font typeface="Prata" panose="020B0604020202020204" charset="0"/>
      <p:regular r:id="rId2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A0"/>
    <a:srgbClr val="5A5A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177" autoAdjust="0"/>
  </p:normalViewPr>
  <p:slideViewPr>
    <p:cSldViewPr snapToGrid="0">
      <p:cViewPr varScale="1">
        <p:scale>
          <a:sx n="87" d="100"/>
          <a:sy n="87" d="100"/>
        </p:scale>
        <p:origin x="1476" y="90"/>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993775" y="809625"/>
            <a:ext cx="5327650" cy="2997200"/>
          </a:xfrm>
          <a:prstGeom prst="rect">
            <a:avLst/>
          </a:prstGeom>
          <a:noFill/>
          <a:ln w="12700">
            <a:solidFill>
              <a:prstClr val="black"/>
            </a:solidFill>
          </a:ln>
        </p:spPr>
        <p:txBody>
          <a:bodyPr vert="horz" lIns="181034" tIns="90517" rIns="181034" bIns="90517" rtlCol="0" anchor="ctr"/>
          <a:lstStyle/>
          <a:p>
            <a:endParaRPr lang="en-US"/>
          </a:p>
        </p:txBody>
      </p:sp>
      <p:sp>
        <p:nvSpPr>
          <p:cNvPr id="5" name="Notes Placeholder 4"/>
          <p:cNvSpPr>
            <a:spLocks noGrp="1"/>
          </p:cNvSpPr>
          <p:nvPr>
            <p:ph type="body" sz="quarter" idx="3"/>
          </p:nvPr>
        </p:nvSpPr>
        <p:spPr>
          <a:xfrm>
            <a:off x="731520" y="4237256"/>
            <a:ext cx="5852160" cy="4554297"/>
          </a:xfrm>
          <a:prstGeom prst="rect">
            <a:avLst/>
          </a:prstGeom>
        </p:spPr>
        <p:txBody>
          <a:bodyPr vert="horz" lIns="181034" tIns="90517" rIns="181034" bIns="9051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2929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marymackilloptoday.org.au/mary-mackillop-feast-day/"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809625"/>
            <a:ext cx="4953000" cy="2786063"/>
          </a:xfrm>
        </p:spPr>
      </p:sp>
      <p:sp>
        <p:nvSpPr>
          <p:cNvPr id="3" name="Notes Placeholder 2"/>
          <p:cNvSpPr>
            <a:spLocks noGrp="1"/>
          </p:cNvSpPr>
          <p:nvPr>
            <p:ph type="body" idx="1"/>
          </p:nvPr>
        </p:nvSpPr>
        <p:spPr/>
        <p:txBody>
          <a:bodyPr/>
          <a:lstStyle/>
          <a:p>
            <a:pPr>
              <a:lnSpc>
                <a:spcPct val="90000"/>
              </a:lnSpc>
              <a:spcBef>
                <a:spcPts val="1485"/>
              </a:spcBef>
            </a:pPr>
            <a:r>
              <a:rPr lang="en-AU" b="1">
                <a:latin typeface="Arial" panose="020B0604020202020204" pitchFamily="34" charset="0"/>
                <a:cs typeface="Arial" panose="020B0604020202020204" pitchFamily="34" charset="0"/>
              </a:rPr>
              <a:t>A note to presenter:</a:t>
            </a:r>
            <a:endParaRPr lang="en-US">
              <a:latin typeface="Arial" panose="020B0604020202020204" pitchFamily="34" charset="0"/>
              <a:cs typeface="Arial" panose="020B0604020202020204" pitchFamily="34" charset="0"/>
            </a:endParaRPr>
          </a:p>
          <a:p>
            <a:pPr>
              <a:lnSpc>
                <a:spcPct val="90000"/>
              </a:lnSpc>
              <a:spcBef>
                <a:spcPts val="1485"/>
              </a:spcBef>
            </a:pPr>
            <a:r>
              <a:rPr lang="en-AU">
                <a:latin typeface="Arial" panose="020B0604020202020204" pitchFamily="34" charset="0"/>
                <a:cs typeface="Arial" panose="020B0604020202020204" pitchFamily="34" charset="0"/>
              </a:rPr>
              <a:t>We hope this PowerPoint is a useful resource for you to introduce Mary MacKillop's Feast Day to your audience. We have included basic explanations on each slide, and more detailed explanations in the slide notes.</a:t>
            </a:r>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4143595" y="43993455"/>
            <a:ext cx="3169922" cy="2323907"/>
          </a:xfrm>
          <a:prstGeom prst="rect">
            <a:avLst/>
          </a:prstGeom>
        </p:spPr>
        <p:txBody>
          <a:bodyPr/>
          <a:lstStyle/>
          <a:p>
            <a:fld id="{A6A4D3F3-FC13-4D5F-B6EA-828FDCB73595}" type="slidenum">
              <a:rPr lang="en-US" smtClean="0"/>
              <a:t>1</a:t>
            </a:fld>
            <a:endParaRPr lang="en-US"/>
          </a:p>
        </p:txBody>
      </p:sp>
    </p:spTree>
    <p:extLst>
      <p:ext uri="{BB962C8B-B14F-4D97-AF65-F5344CB8AC3E}">
        <p14:creationId xmlns:p14="http://schemas.microsoft.com/office/powerpoint/2010/main" val="3121912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809625"/>
            <a:ext cx="5327650" cy="2997200"/>
          </a:xfrm>
        </p:spPr>
      </p:sp>
      <p:sp>
        <p:nvSpPr>
          <p:cNvPr id="3" name="Notes Placeholder 2"/>
          <p:cNvSpPr>
            <a:spLocks noGrp="1"/>
          </p:cNvSpPr>
          <p:nvPr>
            <p:ph type="body" idx="1"/>
          </p:nvPr>
        </p:nvSpPr>
        <p:spPr/>
        <p:txBody>
          <a:bodyPr/>
          <a:lstStyle/>
          <a:p>
            <a:r>
              <a:rPr lang="en-US">
                <a:latin typeface="Arial" panose="020B0604020202020204" pitchFamily="34" charset="0"/>
                <a:cs typeface="Arial" panose="020B0604020202020204" pitchFamily="34" charset="0"/>
                <a:hlinkClick r:id="rId3"/>
              </a:rPr>
              <a:t>https://www.marymackilloptoday.org.au/mary-mackillop-feast-day/</a:t>
            </a:r>
            <a:r>
              <a:rPr lang="en-US">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a:xfrm>
            <a:off x="4143595" y="43993455"/>
            <a:ext cx="3169922" cy="2323907"/>
          </a:xfrm>
          <a:prstGeom prst="rect">
            <a:avLst/>
          </a:prstGeom>
        </p:spPr>
        <p:txBody>
          <a:bodyPr/>
          <a:lstStyle/>
          <a:p>
            <a:fld id="{A6A4D3F3-FC13-4D5F-B6EA-828FDCB73595}" type="slidenum">
              <a:rPr lang="en-US" smtClean="0"/>
              <a:t>10</a:t>
            </a:fld>
            <a:endParaRPr lang="en-US"/>
          </a:p>
        </p:txBody>
      </p:sp>
    </p:spTree>
    <p:extLst>
      <p:ext uri="{BB962C8B-B14F-4D97-AF65-F5344CB8AC3E}">
        <p14:creationId xmlns:p14="http://schemas.microsoft.com/office/powerpoint/2010/main" val="4019491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3775" y="809625"/>
            <a:ext cx="5327650" cy="2997200"/>
          </a:xfrm>
        </p:spPr>
      </p:sp>
      <p:sp>
        <p:nvSpPr>
          <p:cNvPr id="3" name="Notes Placeholder 2"/>
          <p:cNvSpPr>
            <a:spLocks noGrp="1"/>
          </p:cNvSpPr>
          <p:nvPr>
            <p:ph type="body" idx="1"/>
          </p:nvPr>
        </p:nvSpPr>
        <p:spPr/>
        <p:txBody>
          <a:bodyPr/>
          <a:lstStyle/>
          <a:p>
            <a:r>
              <a:rPr lang="en-US">
                <a:latin typeface="Arial" panose="020B0604020202020204" pitchFamily="34" charset="0"/>
                <a:cs typeface="Arial" panose="020B0604020202020204" pitchFamily="34" charset="0"/>
              </a:rPr>
              <a:t>Mary Helen MacKillop was born in 1842 in Victoria to Scottish immigrant parents and grew up with seven brothers and sisters. </a:t>
            </a:r>
          </a:p>
          <a:p>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At the age of twenty-four, she dedicated her life to God and took on the name “Mary of the Cross.” </a:t>
            </a:r>
          </a:p>
          <a:p>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Mary was an ordinary woman with an extraordinary dream and a big heart. Her dream was to give the poorest families and most neglected children access to education and safe shelter by opening schools. </a:t>
            </a:r>
          </a:p>
        </p:txBody>
      </p:sp>
      <p:sp>
        <p:nvSpPr>
          <p:cNvPr id="4" name="Slide Number Placeholder 3"/>
          <p:cNvSpPr>
            <a:spLocks noGrp="1"/>
          </p:cNvSpPr>
          <p:nvPr>
            <p:ph type="sldNum" sz="quarter" idx="5"/>
          </p:nvPr>
        </p:nvSpPr>
        <p:spPr>
          <a:xfrm>
            <a:off x="4143595" y="43993455"/>
            <a:ext cx="3169922" cy="2323907"/>
          </a:xfrm>
          <a:prstGeom prst="rect">
            <a:avLst/>
          </a:prstGeom>
        </p:spPr>
        <p:txBody>
          <a:bodyPr/>
          <a:lstStyle/>
          <a:p>
            <a:fld id="{A6A4D3F3-FC13-4D5F-B6EA-828FDCB73595}" type="slidenum">
              <a:rPr lang="en-US" smtClean="0"/>
              <a:t>2</a:t>
            </a:fld>
            <a:endParaRPr lang="en-US"/>
          </a:p>
        </p:txBody>
      </p:sp>
    </p:spTree>
    <p:extLst>
      <p:ext uri="{BB962C8B-B14F-4D97-AF65-F5344CB8AC3E}">
        <p14:creationId xmlns:p14="http://schemas.microsoft.com/office/powerpoint/2010/main" val="1840149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809625"/>
            <a:ext cx="5330825" cy="2998788"/>
          </a:xfrm>
        </p:spPr>
      </p:sp>
      <p:sp>
        <p:nvSpPr>
          <p:cNvPr id="3" name="Notes Placeholder 2"/>
          <p:cNvSpPr>
            <a:spLocks noGrp="1"/>
          </p:cNvSpPr>
          <p:nvPr>
            <p:ph type="body" idx="1"/>
          </p:nvPr>
        </p:nvSpPr>
        <p:spPr/>
        <p:txBody>
          <a:bodyPr/>
          <a:lstStyle/>
          <a:p>
            <a:r>
              <a:rPr lang="en-US">
                <a:latin typeface="Arial" panose="020B0604020202020204" pitchFamily="34" charset="0"/>
                <a:cs typeface="Arial" panose="020B0604020202020204" pitchFamily="34" charset="0"/>
              </a:rPr>
              <a:t>With what little resources they had, Mary and Father Tenison Woods turned an old stable into a school in </a:t>
            </a:r>
            <a:r>
              <a:rPr lang="en-US" err="1">
                <a:latin typeface="Arial" panose="020B0604020202020204" pitchFamily="34" charset="0"/>
                <a:cs typeface="Arial" panose="020B0604020202020204" pitchFamily="34" charset="0"/>
              </a:rPr>
              <a:t>Penola</a:t>
            </a:r>
            <a:r>
              <a:rPr lang="en-US">
                <a:latin typeface="Arial" panose="020B0604020202020204" pitchFamily="34" charset="0"/>
                <a:cs typeface="Arial" panose="020B0604020202020204" pitchFamily="34" charset="0"/>
              </a:rPr>
              <a:t>, South Australia. </a:t>
            </a:r>
          </a:p>
          <a:p>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In 1866 Mary and Father Tenison worked together to set up the Sisters of St Joseph of the Sacred Heart (the Josephites). This was the first religious order to be founded by an Australian. </a:t>
            </a:r>
          </a:p>
          <a:p>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As a passionate educator, Mary broke through the prejudice of the early 19th century to educate all—regardless of gender, race, faith, or wealth—while ministering to the vulnerable with compassion. </a:t>
            </a:r>
          </a:p>
          <a:p>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She and the Sisters of St Joseph went wherever the need was greatest. They gave up everything to live and teach amongst the people they served.</a:t>
            </a:r>
          </a:p>
        </p:txBody>
      </p:sp>
      <p:sp>
        <p:nvSpPr>
          <p:cNvPr id="4" name="Slide Number Placeholder 3"/>
          <p:cNvSpPr>
            <a:spLocks noGrp="1"/>
          </p:cNvSpPr>
          <p:nvPr>
            <p:ph type="sldNum" sz="quarter" idx="5"/>
          </p:nvPr>
        </p:nvSpPr>
        <p:spPr>
          <a:xfrm>
            <a:off x="4143595" y="43993455"/>
            <a:ext cx="3169922" cy="2323907"/>
          </a:xfrm>
          <a:prstGeom prst="rect">
            <a:avLst/>
          </a:prstGeom>
        </p:spPr>
        <p:txBody>
          <a:bodyPr/>
          <a:lstStyle/>
          <a:p>
            <a:fld id="{A6A4D3F3-FC13-4D5F-B6EA-828FDCB73595}" type="slidenum">
              <a:rPr lang="en-US" smtClean="0"/>
              <a:t>3</a:t>
            </a:fld>
            <a:endParaRPr lang="en-US"/>
          </a:p>
        </p:txBody>
      </p:sp>
    </p:spTree>
    <p:extLst>
      <p:ext uri="{BB962C8B-B14F-4D97-AF65-F5344CB8AC3E}">
        <p14:creationId xmlns:p14="http://schemas.microsoft.com/office/powerpoint/2010/main" val="561039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3775" y="809625"/>
            <a:ext cx="5327650" cy="2997200"/>
          </a:xfrm>
        </p:spPr>
      </p:sp>
      <p:sp>
        <p:nvSpPr>
          <p:cNvPr id="3" name="Notes Placeholder 2"/>
          <p:cNvSpPr>
            <a:spLocks noGrp="1"/>
          </p:cNvSpPr>
          <p:nvPr>
            <p:ph type="body" idx="1"/>
          </p:nvPr>
        </p:nvSpPr>
        <p:spPr/>
        <p:txBody>
          <a:bodyPr/>
          <a:lstStyle/>
          <a:p>
            <a:r>
              <a:rPr lang="en-AU">
                <a:latin typeface="Arial" panose="020B0604020202020204" pitchFamily="34" charset="0"/>
                <a:cs typeface="Arial" panose="020B0604020202020204" pitchFamily="34" charset="0"/>
              </a:rPr>
              <a:t>All Saints have dedicated Feast Days when they are remembered with special mention and prayers. Mary MacKillop’s Feast Day is on 8th August, which is the day she died.</a:t>
            </a:r>
          </a:p>
          <a:p>
            <a:endParaRPr lang="en-AU">
              <a:latin typeface="Arial" panose="020B0604020202020204" pitchFamily="34" charset="0"/>
              <a:cs typeface="Arial" panose="020B0604020202020204" pitchFamily="34" charset="0"/>
            </a:endParaRPr>
          </a:p>
          <a:p>
            <a:r>
              <a:rPr lang="en-AU">
                <a:latin typeface="Arial" panose="020B0604020202020204" pitchFamily="34" charset="0"/>
                <a:cs typeface="Arial" panose="020B0604020202020204" pitchFamily="34" charset="0"/>
              </a:rPr>
              <a:t>Mary’s Feast Day is a wonderful time to reflect on the qualities and actions that set her apart, and how her legacy continues to be relevant today.</a:t>
            </a:r>
          </a:p>
          <a:p>
            <a:endParaRPr lang="en-AU">
              <a:latin typeface="Arial" panose="020B0604020202020204" pitchFamily="34" charset="0"/>
              <a:cs typeface="Arial" panose="020B0604020202020204" pitchFamily="34" charset="0"/>
            </a:endParaRPr>
          </a:p>
          <a:p>
            <a:r>
              <a:rPr lang="en-AU">
                <a:latin typeface="Arial" panose="020B0604020202020204" pitchFamily="34" charset="0"/>
                <a:cs typeface="Arial" panose="020B0604020202020204" pitchFamily="34" charset="0"/>
              </a:rPr>
              <a:t>Mary MacKillop fiercely believed in the power of education to lift communities out of poverty.</a:t>
            </a:r>
          </a:p>
          <a:p>
            <a:endParaRPr lang="en-AU">
              <a:latin typeface="Arial" panose="020B0604020202020204" pitchFamily="34" charset="0"/>
              <a:cs typeface="Arial" panose="020B0604020202020204" pitchFamily="34" charset="0"/>
            </a:endParaRPr>
          </a:p>
          <a:p>
            <a:r>
              <a:rPr lang="en-AU">
                <a:latin typeface="Arial" panose="020B0604020202020204" pitchFamily="34" charset="0"/>
                <a:cs typeface="Arial" panose="020B0604020202020204" pitchFamily="34" charset="0"/>
              </a:rPr>
              <a:t>Education in Australia is what it is today, thanks in large part to the dedication and determination of Mary and the Sisters of St Joseph.</a:t>
            </a:r>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4143595" y="43993455"/>
            <a:ext cx="3169922" cy="2323907"/>
          </a:xfrm>
          <a:prstGeom prst="rect">
            <a:avLst/>
          </a:prstGeom>
        </p:spPr>
        <p:txBody>
          <a:bodyPr/>
          <a:lstStyle/>
          <a:p>
            <a:fld id="{A6A4D3F3-FC13-4D5F-B6EA-828FDCB73595}" type="slidenum">
              <a:rPr lang="en-US" smtClean="0"/>
              <a:t>4</a:t>
            </a:fld>
            <a:endParaRPr lang="en-US"/>
          </a:p>
        </p:txBody>
      </p:sp>
    </p:spTree>
    <p:extLst>
      <p:ext uri="{BB962C8B-B14F-4D97-AF65-F5344CB8AC3E}">
        <p14:creationId xmlns:p14="http://schemas.microsoft.com/office/powerpoint/2010/main" val="2439560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498475"/>
            <a:ext cx="5330825" cy="2998788"/>
          </a:xfrm>
        </p:spPr>
      </p:sp>
      <p:sp>
        <p:nvSpPr>
          <p:cNvPr id="3" name="Notes Placeholder 2"/>
          <p:cNvSpPr>
            <a:spLocks noGrp="1"/>
          </p:cNvSpPr>
          <p:nvPr>
            <p:ph type="body" idx="1"/>
          </p:nvPr>
        </p:nvSpPr>
        <p:spPr/>
        <p:txBody>
          <a:bodyPr/>
          <a:lstStyle/>
          <a:p>
            <a:r>
              <a:rPr lang="en-AU" b="0" i="0" dirty="0">
                <a:solidFill>
                  <a:srgbClr val="000000"/>
                </a:solidFill>
                <a:effectLst/>
                <a:latin typeface="Arial" panose="020B0604020202020204" pitchFamily="34" charset="0"/>
                <a:cs typeface="Arial" panose="020B0604020202020204" pitchFamily="34" charset="0"/>
              </a:rPr>
              <a:t>One of the most inspiring things about Saints is that they are people who lived in the world just like us. As we can see with Mary’s life, Saints dedicated every day to honouring God and sharing His love by serving others. </a:t>
            </a:r>
          </a:p>
          <a:p>
            <a:endParaRPr lang="en-AU" b="0" i="0" dirty="0">
              <a:solidFill>
                <a:srgbClr val="000000"/>
              </a:solidFill>
              <a:effectLst/>
              <a:latin typeface="Arial" panose="020B0604020202020204" pitchFamily="34" charset="0"/>
              <a:cs typeface="Arial" panose="020B0604020202020204" pitchFamily="34" charset="0"/>
            </a:endParaRPr>
          </a:p>
          <a:p>
            <a:r>
              <a:rPr lang="en-AU" b="0" i="0" dirty="0">
                <a:solidFill>
                  <a:srgbClr val="000000"/>
                </a:solidFill>
                <a:effectLst/>
                <a:latin typeface="Arial" panose="020B0604020202020204" pitchFamily="34" charset="0"/>
                <a:cs typeface="Arial" panose="020B0604020202020204" pitchFamily="34" charset="0"/>
              </a:rPr>
              <a:t>Canonisation is when the Pope declares that a person, who has died, practiced heroic virtue and devotion to God during their life. The act proclaims that the person is now with God in heaven, intercedes for us before the Lord, and is to be publicly recognised by the whole Church. </a:t>
            </a:r>
          </a:p>
          <a:p>
            <a:endParaRPr lang="en-AU" b="0" i="0" dirty="0">
              <a:solidFill>
                <a:srgbClr val="000000"/>
              </a:solidFill>
              <a:effectLst/>
              <a:latin typeface="Arial" panose="020B0604020202020204" pitchFamily="34" charset="0"/>
              <a:cs typeface="Arial" panose="020B0604020202020204" pitchFamily="34" charset="0"/>
            </a:endParaRPr>
          </a:p>
          <a:p>
            <a:r>
              <a:rPr lang="en-AU" b="0" i="0" dirty="0">
                <a:solidFill>
                  <a:srgbClr val="000000"/>
                </a:solidFill>
                <a:effectLst/>
                <a:latin typeface="Arial" panose="020B0604020202020204" pitchFamily="34" charset="0"/>
                <a:cs typeface="Arial" panose="020B0604020202020204" pitchFamily="34" charset="0"/>
              </a:rPr>
              <a:t>On 4th August 1909, Cardinal Moran visited Mary MacKillop as she was preparing for death. He gave her his blessing and, as he left, said, “I consider I have this day assisted at the deathbed of a Saint.” Mary died a few days later on 8th August 1909. At her funeral Mass, people rushed to touch her body with rosaries, which was a practice very unusual in Australia. When she was laid to rest at Gore Hill, many people even took samples of earth from her grave as a precious reminder. Her remains are now in the Mary MacKillop Memorial chapel at North Sydney. </a:t>
            </a:r>
          </a:p>
          <a:p>
            <a:endParaRPr lang="en-AU" b="0" i="0" dirty="0">
              <a:solidFill>
                <a:srgbClr val="000000"/>
              </a:solidFill>
              <a:effectLst/>
              <a:latin typeface="Arial" panose="020B0604020202020204" pitchFamily="34" charset="0"/>
              <a:cs typeface="Arial" panose="020B0604020202020204" pitchFamily="34" charset="0"/>
            </a:endParaRPr>
          </a:p>
          <a:p>
            <a:r>
              <a:rPr lang="en-AU" b="0" i="0" dirty="0">
                <a:solidFill>
                  <a:srgbClr val="000000"/>
                </a:solidFill>
                <a:effectLst/>
                <a:latin typeface="Arial" panose="020B0604020202020204" pitchFamily="34" charset="0"/>
                <a:cs typeface="Arial" panose="020B0604020202020204" pitchFamily="34" charset="0"/>
              </a:rPr>
              <a:t>Mary MacKillop was canonised on 17</a:t>
            </a:r>
            <a:r>
              <a:rPr lang="en-AU" b="0" i="0" baseline="30000" dirty="0">
                <a:solidFill>
                  <a:srgbClr val="000000"/>
                </a:solidFill>
                <a:effectLst/>
                <a:latin typeface="Arial" panose="020B0604020202020204" pitchFamily="34" charset="0"/>
                <a:cs typeface="Arial" panose="020B0604020202020204" pitchFamily="34" charset="0"/>
              </a:rPr>
              <a:t>th</a:t>
            </a:r>
            <a:r>
              <a:rPr lang="en-AU" b="0" i="0" dirty="0">
                <a:solidFill>
                  <a:srgbClr val="000000"/>
                </a:solidFill>
                <a:effectLst/>
                <a:latin typeface="Arial" panose="020B0604020202020204" pitchFamily="34" charset="0"/>
                <a:cs typeface="Arial" panose="020B0604020202020204" pitchFamily="34" charset="0"/>
              </a:rPr>
              <a:t> October 2010 at Saint Peter’s Basilica, Rome. </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4143595" y="43993455"/>
            <a:ext cx="3169922" cy="2323907"/>
          </a:xfrm>
          <a:prstGeom prst="rect">
            <a:avLst/>
          </a:prstGeom>
        </p:spPr>
        <p:txBody>
          <a:bodyPr/>
          <a:lstStyle/>
          <a:p>
            <a:fld id="{A6A4D3F3-FC13-4D5F-B6EA-828FDCB73595}" type="slidenum">
              <a:rPr lang="en-US" smtClean="0"/>
              <a:t>5</a:t>
            </a:fld>
            <a:endParaRPr lang="en-US"/>
          </a:p>
        </p:txBody>
      </p:sp>
    </p:spTree>
    <p:extLst>
      <p:ext uri="{BB962C8B-B14F-4D97-AF65-F5344CB8AC3E}">
        <p14:creationId xmlns:p14="http://schemas.microsoft.com/office/powerpoint/2010/main" val="1482061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809625"/>
            <a:ext cx="5307013" cy="2984500"/>
          </a:xfrm>
        </p:spPr>
      </p:sp>
      <p:sp>
        <p:nvSpPr>
          <p:cNvPr id="3" name="Notes Placeholder 2"/>
          <p:cNvSpPr>
            <a:spLocks noGrp="1"/>
          </p:cNvSpPr>
          <p:nvPr>
            <p:ph type="body" idx="1"/>
          </p:nvPr>
        </p:nvSpPr>
        <p:spPr/>
        <p:txBody>
          <a:bodyPr/>
          <a:lstStyle/>
          <a:p>
            <a:pPr algn="l" rtl="0" fontAlgn="base"/>
            <a:r>
              <a:rPr lang="en-AU">
                <a:latin typeface="Arial" panose="020B0604020202020204" pitchFamily="34" charset="0"/>
                <a:cs typeface="Arial" panose="020B0604020202020204" pitchFamily="34" charset="0"/>
              </a:rPr>
              <a:t>In the spirit of Saint Mary MacKillop, Mary MacKillop Today works to transform lives with dignity for self- determination.</a:t>
            </a:r>
            <a:r>
              <a:rPr lang="en-US">
                <a:latin typeface="Arial" panose="020B0604020202020204" pitchFamily="34" charset="0"/>
                <a:cs typeface="Arial" panose="020B0604020202020204" pitchFamily="34" charset="0"/>
              </a:rPr>
              <a:t> </a:t>
            </a:r>
          </a:p>
          <a:p>
            <a:pPr algn="l" rtl="0" fontAlgn="base"/>
            <a:endParaRPr lang="en-US">
              <a:latin typeface="Arial" panose="020B0604020202020204" pitchFamily="34" charset="0"/>
              <a:cs typeface="Arial" panose="020B0604020202020204" pitchFamily="34" charset="0"/>
            </a:endParaRPr>
          </a:p>
          <a:p>
            <a:pPr algn="l" rtl="0" fontAlgn="base"/>
            <a:r>
              <a:rPr lang="en-AU">
                <a:latin typeface="Arial" panose="020B0604020202020204" pitchFamily="34" charset="0"/>
                <a:cs typeface="Arial" panose="020B0604020202020204" pitchFamily="34" charset="0"/>
              </a:rPr>
              <a:t>Mary MacKillop fiercely believed in the power of education to lift communities out of poverty. She chose to teach everyone – regardless of gender, race, faith or wealth – while serving with love and compassion.</a:t>
            </a:r>
            <a:r>
              <a:rPr lang="en-US">
                <a:latin typeface="Arial" panose="020B0604020202020204" pitchFamily="34" charset="0"/>
                <a:cs typeface="Arial" panose="020B0604020202020204" pitchFamily="34" charset="0"/>
              </a:rPr>
              <a:t> </a:t>
            </a:r>
          </a:p>
          <a:p>
            <a:pPr algn="l" rtl="0" fontAlgn="base"/>
            <a:endParaRPr lang="en-US">
              <a:latin typeface="Arial" panose="020B0604020202020204" pitchFamily="34" charset="0"/>
              <a:cs typeface="Arial" panose="020B0604020202020204" pitchFamily="34" charset="0"/>
            </a:endParaRPr>
          </a:p>
          <a:p>
            <a:pPr algn="l" rtl="0" fontAlgn="base"/>
            <a:r>
              <a:rPr lang="en-AU">
                <a:latin typeface="Arial" panose="020B0604020202020204" pitchFamily="34" charset="0"/>
                <a:cs typeface="Arial" panose="020B0604020202020204" pitchFamily="34" charset="0"/>
              </a:rPr>
              <a:t>Mary MacKillop’s work is still unfinished. Many people are still unable to break the cycle of poverty because they can’t access education.</a:t>
            </a:r>
            <a:r>
              <a:rPr lang="en-US">
                <a:latin typeface="Arial" panose="020B0604020202020204" pitchFamily="34" charset="0"/>
                <a:cs typeface="Arial" panose="020B0604020202020204" pitchFamily="34" charset="0"/>
              </a:rPr>
              <a:t> </a:t>
            </a:r>
          </a:p>
          <a:p>
            <a:pPr algn="l" rtl="0" fontAlgn="base"/>
            <a:endParaRPr lang="en-US">
              <a:latin typeface="Arial" panose="020B0604020202020204" pitchFamily="34" charset="0"/>
              <a:cs typeface="Arial" panose="020B0604020202020204" pitchFamily="34" charset="0"/>
            </a:endParaRPr>
          </a:p>
          <a:p>
            <a:pPr algn="l" rtl="0" fontAlgn="base"/>
            <a:r>
              <a:rPr lang="en-AU">
                <a:latin typeface="Arial" panose="020B0604020202020204" pitchFamily="34" charset="0"/>
                <a:cs typeface="Arial" panose="020B0604020202020204" pitchFamily="34" charset="0"/>
              </a:rPr>
              <a:t>Mary MacKillop Today proudly continue her extraordinary 150-year-old legacy, so that all people have the opportunity to flourish.</a:t>
            </a:r>
            <a:r>
              <a:rPr lang="en-US">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a:xfrm>
            <a:off x="4143595" y="43993455"/>
            <a:ext cx="3169922" cy="2323907"/>
          </a:xfrm>
          <a:prstGeom prst="rect">
            <a:avLst/>
          </a:prstGeom>
        </p:spPr>
        <p:txBody>
          <a:bodyPr/>
          <a:lstStyle/>
          <a:p>
            <a:fld id="{A6A4D3F3-FC13-4D5F-B6EA-828FDCB73595}" type="slidenum">
              <a:rPr lang="en-US" smtClean="0"/>
              <a:t>6</a:t>
            </a:fld>
            <a:endParaRPr lang="en-US"/>
          </a:p>
        </p:txBody>
      </p:sp>
    </p:spTree>
    <p:extLst>
      <p:ext uri="{BB962C8B-B14F-4D97-AF65-F5344CB8AC3E}">
        <p14:creationId xmlns:p14="http://schemas.microsoft.com/office/powerpoint/2010/main" val="507197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809625"/>
            <a:ext cx="5330825" cy="2998788"/>
          </a:xfrm>
        </p:spPr>
      </p:sp>
      <p:sp>
        <p:nvSpPr>
          <p:cNvPr id="3" name="Notes Placeholder 2"/>
          <p:cNvSpPr>
            <a:spLocks noGrp="1"/>
          </p:cNvSpPr>
          <p:nvPr>
            <p:ph type="body" idx="1"/>
          </p:nvPr>
        </p:nvSpPr>
        <p:spPr/>
        <p:txBody>
          <a:bodyPr/>
          <a:lstStyle/>
          <a:p>
            <a:r>
              <a:rPr lang="en-AU">
                <a:latin typeface="Arial" panose="020B0604020202020204" pitchFamily="34" charset="0"/>
                <a:cs typeface="Arial" panose="020B0604020202020204" pitchFamily="34" charset="0"/>
              </a:rPr>
              <a:t>Mary MacKillop Today works hard to ensure fair access to education for people to have the tools to realise their full potential.</a:t>
            </a:r>
            <a:r>
              <a:rPr lang="en-US">
                <a:latin typeface="Arial" panose="020B0604020202020204" pitchFamily="34" charset="0"/>
                <a:cs typeface="Arial" panose="020B0604020202020204" pitchFamily="34" charset="0"/>
              </a:rPr>
              <a:t> </a:t>
            </a:r>
          </a:p>
          <a:p>
            <a:endParaRPr lang="en-US">
              <a:latin typeface="Arial" panose="020B0604020202020204" pitchFamily="34" charset="0"/>
              <a:cs typeface="Arial" panose="020B0604020202020204" pitchFamily="34" charset="0"/>
            </a:endParaRPr>
          </a:p>
          <a:p>
            <a:pPr algn="l" rtl="0" fontAlgn="base"/>
            <a:r>
              <a:rPr lang="en-AU">
                <a:latin typeface="Arial" panose="020B0604020202020204" pitchFamily="34" charset="0"/>
                <a:cs typeface="Arial" panose="020B0604020202020204" pitchFamily="34" charset="0"/>
              </a:rPr>
              <a:t>This involves working with communities to create change by teaching practical skills to women, men and children in Australia, Timor-Leste, Fiji and Peru.</a:t>
            </a:r>
            <a:endParaRPr lang="en-US">
              <a:latin typeface="YAFnvCsq9Zg 0"/>
            </a:endParaRPr>
          </a:p>
        </p:txBody>
      </p:sp>
      <p:sp>
        <p:nvSpPr>
          <p:cNvPr id="4" name="Slide Number Placeholder 3"/>
          <p:cNvSpPr>
            <a:spLocks noGrp="1"/>
          </p:cNvSpPr>
          <p:nvPr>
            <p:ph type="sldNum" sz="quarter" idx="5"/>
          </p:nvPr>
        </p:nvSpPr>
        <p:spPr>
          <a:xfrm>
            <a:off x="4143595" y="43993455"/>
            <a:ext cx="3169922" cy="2323907"/>
          </a:xfrm>
          <a:prstGeom prst="rect">
            <a:avLst/>
          </a:prstGeom>
        </p:spPr>
        <p:txBody>
          <a:bodyPr/>
          <a:lstStyle/>
          <a:p>
            <a:fld id="{A6A4D3F3-FC13-4D5F-B6EA-828FDCB73595}" type="slidenum">
              <a:rPr lang="en-US" smtClean="0"/>
              <a:t>7</a:t>
            </a:fld>
            <a:endParaRPr lang="en-US"/>
          </a:p>
        </p:txBody>
      </p:sp>
    </p:spTree>
    <p:extLst>
      <p:ext uri="{BB962C8B-B14F-4D97-AF65-F5344CB8AC3E}">
        <p14:creationId xmlns:p14="http://schemas.microsoft.com/office/powerpoint/2010/main" val="1710835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3775" y="809625"/>
            <a:ext cx="5327650" cy="2997200"/>
          </a:xfrm>
        </p:spPr>
      </p:sp>
      <p:sp>
        <p:nvSpPr>
          <p:cNvPr id="3" name="Notes Placeholder 2"/>
          <p:cNvSpPr>
            <a:spLocks noGrp="1"/>
          </p:cNvSpPr>
          <p:nvPr>
            <p:ph type="body" idx="1"/>
          </p:nvPr>
        </p:nvSpPr>
        <p:spPr/>
        <p:txBody>
          <a:bodyPr/>
          <a:lstStyle/>
          <a:p>
            <a:pPr algn="l" rtl="0" fontAlgn="base"/>
            <a:r>
              <a:rPr lang="en-AU" dirty="0">
                <a:latin typeface="Arial" panose="020B0604020202020204" pitchFamily="34" charset="0"/>
                <a:cs typeface="Arial" panose="020B0604020202020204" pitchFamily="34" charset="0"/>
              </a:rPr>
              <a:t>Mary MacKillop Today’s projects:</a:t>
            </a:r>
            <a:r>
              <a:rPr lang="en-US" dirty="0">
                <a:latin typeface="Arial" panose="020B0604020202020204" pitchFamily="34" charset="0"/>
                <a:cs typeface="Arial" panose="020B0604020202020204" pitchFamily="34" charset="0"/>
              </a:rPr>
              <a:t> </a:t>
            </a:r>
          </a:p>
          <a:p>
            <a:pPr algn="l" rtl="0" fontAlgn="base">
              <a:buFont typeface="Arial" panose="020B0604020202020204" pitchFamily="34" charset="0"/>
              <a:buChar char="•"/>
            </a:pPr>
            <a:r>
              <a:rPr lang="en-AU" dirty="0">
                <a:latin typeface="Arial" panose="020B0604020202020204" pitchFamily="34" charset="0"/>
                <a:cs typeface="Arial" panose="020B0604020202020204" pitchFamily="34" charset="0"/>
              </a:rPr>
              <a:t> Help women learn skills to earn a fair income and lead their communities</a:t>
            </a:r>
            <a:r>
              <a:rPr lang="en-US" dirty="0">
                <a:latin typeface="Arial" panose="020B0604020202020204" pitchFamily="34" charset="0"/>
                <a:cs typeface="Arial" panose="020B0604020202020204" pitchFamily="34" charset="0"/>
              </a:rPr>
              <a:t> </a:t>
            </a:r>
          </a:p>
          <a:p>
            <a:pPr algn="l" rtl="0" fontAlgn="base">
              <a:buFont typeface="Arial" panose="020B0604020202020204" pitchFamily="34" charset="0"/>
              <a:buChar char="•"/>
            </a:pPr>
            <a:r>
              <a:rPr lang="en-AU" dirty="0">
                <a:latin typeface="Arial" panose="020B0604020202020204" pitchFamily="34" charset="0"/>
                <a:cs typeface="Arial" panose="020B0604020202020204" pitchFamily="34" charset="0"/>
              </a:rPr>
              <a:t> Give children education opportunities in the most remote and disadvantaged areas</a:t>
            </a:r>
            <a:r>
              <a:rPr lang="en-US" dirty="0">
                <a:latin typeface="Arial" panose="020B0604020202020204" pitchFamily="34" charset="0"/>
                <a:cs typeface="Arial" panose="020B0604020202020204" pitchFamily="34" charset="0"/>
              </a:rPr>
              <a:t> </a:t>
            </a:r>
          </a:p>
          <a:p>
            <a:pPr algn="l" rtl="0" fontAlgn="base">
              <a:buFont typeface="Arial" panose="020B0604020202020204" pitchFamily="34" charset="0"/>
              <a:buChar char="•"/>
            </a:pPr>
            <a:r>
              <a:rPr lang="en-AU" dirty="0">
                <a:latin typeface="Arial" panose="020B0604020202020204" pitchFamily="34" charset="0"/>
                <a:cs typeface="Arial" panose="020B0604020202020204" pitchFamily="34" charset="0"/>
              </a:rPr>
              <a:t> Improve the skills of dedicated teachers in marginalised communities</a:t>
            </a:r>
            <a:r>
              <a:rPr lang="en-US" dirty="0">
                <a:latin typeface="Arial" panose="020B0604020202020204" pitchFamily="34" charset="0"/>
                <a:cs typeface="Arial" panose="020B0604020202020204" pitchFamily="34" charset="0"/>
              </a:rPr>
              <a:t> </a:t>
            </a:r>
          </a:p>
          <a:p>
            <a:pPr algn="l" rtl="0" fontAlgn="base">
              <a:buFont typeface="Arial" panose="020B0604020202020204" pitchFamily="34" charset="0"/>
              <a:buChar char="•"/>
            </a:pPr>
            <a:r>
              <a:rPr lang="en-AU" dirty="0">
                <a:latin typeface="Arial" panose="020B0604020202020204" pitchFamily="34" charset="0"/>
                <a:cs typeface="Arial" panose="020B0604020202020204" pitchFamily="34" charset="0"/>
              </a:rPr>
              <a:t> Mentor parents so they can play an active role in their children’s learning at home</a:t>
            </a:r>
            <a:r>
              <a:rPr lang="en-US" dirty="0">
                <a:latin typeface="Arial" panose="020B0604020202020204" pitchFamily="34" charset="0"/>
                <a:cs typeface="Arial" panose="020B0604020202020204" pitchFamily="34" charset="0"/>
              </a:rPr>
              <a:t> </a:t>
            </a:r>
          </a:p>
          <a:p>
            <a:pPr algn="l" rtl="0" fontAlgn="base">
              <a:buFont typeface="Arial" panose="020B0604020202020204" pitchFamily="34" charset="0"/>
              <a:buChar char="•"/>
            </a:pPr>
            <a:r>
              <a:rPr lang="en-AU" dirty="0">
                <a:latin typeface="Arial" panose="020B0604020202020204" pitchFamily="34" charset="0"/>
                <a:cs typeface="Arial" panose="020B0604020202020204" pitchFamily="34" charset="0"/>
              </a:rPr>
              <a:t> Fight preventable diseases in schools</a:t>
            </a:r>
            <a:r>
              <a:rPr lang="en-US" dirty="0">
                <a:latin typeface="Arial" panose="020B0604020202020204" pitchFamily="34" charset="0"/>
                <a:cs typeface="Arial" panose="020B0604020202020204" pitchFamily="34" charset="0"/>
              </a:rPr>
              <a:t> </a:t>
            </a:r>
          </a:p>
          <a:p>
            <a:pPr algn="l" rtl="0" fontAlgn="base">
              <a:buFont typeface="Arial" panose="020B0604020202020204" pitchFamily="34" charset="0"/>
              <a:buChar char="•"/>
            </a:pPr>
            <a:r>
              <a:rPr lang="en-AU" dirty="0">
                <a:latin typeface="Arial" panose="020B0604020202020204" pitchFamily="34" charset="0"/>
                <a:cs typeface="Arial" panose="020B0604020202020204" pitchFamily="34" charset="0"/>
              </a:rPr>
              <a:t> Help aspiring students pursue higher education through a First Nations Tertiary Scholarship</a:t>
            </a:r>
            <a:r>
              <a:rPr lang="en-US" dirty="0">
                <a:latin typeface="Arial" panose="020B0604020202020204" pitchFamily="34" charset="0"/>
                <a:cs typeface="Arial" panose="020B0604020202020204" pitchFamily="34" charset="0"/>
              </a:rPr>
              <a:t> </a:t>
            </a:r>
          </a:p>
          <a:p>
            <a:pPr fontAlgn="base">
              <a:buFont typeface="Arial" panose="020B0604020202020204" pitchFamily="34" charset="0"/>
              <a:buChar char="•"/>
            </a:pPr>
            <a:r>
              <a:rPr lang="en-AU" dirty="0">
                <a:latin typeface="Arial" panose="020B0604020202020204" pitchFamily="34" charset="0"/>
                <a:cs typeface="Arial" panose="020B0604020202020204" pitchFamily="34" charset="0"/>
              </a:rPr>
              <a:t> Give people in economic hardship the opportunity to become financially stable</a:t>
            </a:r>
            <a:r>
              <a:rPr lang="en-US" dirty="0">
                <a:latin typeface="Arial" panose="020B0604020202020204" pitchFamily="34" charset="0"/>
                <a:cs typeface="Arial" panose="020B0604020202020204" pitchFamily="34" charset="0"/>
              </a:rPr>
              <a:t>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a:t>
            </a:r>
          </a:p>
          <a:p>
            <a:pPr algn="l" fontAlgn="base"/>
            <a:r>
              <a:rPr lang="en-AU" dirty="0">
                <a:latin typeface="Arial" panose="020B0604020202020204" pitchFamily="34" charset="0"/>
                <a:cs typeface="Arial" panose="020B0604020202020204" pitchFamily="34" charset="0"/>
              </a:rPr>
              <a:t>Since 1866, the Sisters of Saint Joseph have worked ‘for the flourishment of our earth and all its people’. Mary MacKillop Today continues that work to help people in the most vulnerable situations to flourish.</a:t>
            </a:r>
            <a:r>
              <a:rPr lang="en-US"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a:xfrm>
            <a:off x="4143595" y="43993455"/>
            <a:ext cx="3169922" cy="2323907"/>
          </a:xfrm>
          <a:prstGeom prst="rect">
            <a:avLst/>
          </a:prstGeom>
        </p:spPr>
        <p:txBody>
          <a:bodyPr/>
          <a:lstStyle/>
          <a:p>
            <a:fld id="{A6A4D3F3-FC13-4D5F-B6EA-828FDCB73595}" type="slidenum">
              <a:rPr lang="en-US" smtClean="0"/>
              <a:t>8</a:t>
            </a:fld>
            <a:endParaRPr lang="en-US"/>
          </a:p>
        </p:txBody>
      </p:sp>
    </p:spTree>
    <p:extLst>
      <p:ext uri="{BB962C8B-B14F-4D97-AF65-F5344CB8AC3E}">
        <p14:creationId xmlns:p14="http://schemas.microsoft.com/office/powerpoint/2010/main" val="2884205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809625"/>
            <a:ext cx="5145087" cy="2894013"/>
          </a:xfrm>
        </p:spPr>
      </p:sp>
      <p:sp>
        <p:nvSpPr>
          <p:cNvPr id="3" name="Notes Placeholder 2"/>
          <p:cNvSpPr>
            <a:spLocks noGrp="1"/>
          </p:cNvSpPr>
          <p:nvPr>
            <p:ph type="body" idx="1"/>
          </p:nvPr>
        </p:nvSpPr>
        <p:spPr/>
        <p:txBody>
          <a:bodyPr/>
          <a:lstStyle/>
          <a:p>
            <a:r>
              <a:rPr lang="en-AU" b="0" i="0" dirty="0">
                <a:solidFill>
                  <a:schemeClr val="tx1"/>
                </a:solidFill>
                <a:effectLst/>
                <a:latin typeface="Arial" panose="020B0604020202020204" pitchFamily="34" charset="0"/>
                <a:cs typeface="Arial" panose="020B0604020202020204" pitchFamily="34" charset="0"/>
              </a:rPr>
              <a:t>This August, let’s follow the example</a:t>
            </a:r>
          </a:p>
          <a:p>
            <a:r>
              <a:rPr lang="en-AU" b="0" i="0" dirty="0">
                <a:solidFill>
                  <a:schemeClr val="tx1"/>
                </a:solidFill>
                <a:effectLst/>
                <a:latin typeface="Arial" panose="020B0604020202020204" pitchFamily="34" charset="0"/>
                <a:cs typeface="Arial" panose="020B0604020202020204" pitchFamily="34" charset="0"/>
              </a:rPr>
              <a:t>Of Australia’s most loved saint</a:t>
            </a:r>
          </a:p>
          <a:p>
            <a:r>
              <a:rPr lang="en-AU" b="0" i="0" dirty="0">
                <a:solidFill>
                  <a:schemeClr val="tx1"/>
                </a:solidFill>
                <a:effectLst/>
                <a:latin typeface="Arial" panose="020B0604020202020204" pitchFamily="34" charset="0"/>
                <a:cs typeface="Arial" panose="020B0604020202020204" pitchFamily="34" charset="0"/>
              </a:rPr>
              <a:t>And stand up to injustice</a:t>
            </a:r>
          </a:p>
          <a:p>
            <a:r>
              <a:rPr lang="en-AU" b="0" i="0" dirty="0">
                <a:solidFill>
                  <a:schemeClr val="tx1"/>
                </a:solidFill>
                <a:effectLst/>
                <a:latin typeface="Arial" panose="020B0604020202020204" pitchFamily="34" charset="0"/>
                <a:cs typeface="Arial" panose="020B0604020202020204" pitchFamily="34" charset="0"/>
              </a:rPr>
              <a:t>When </a:t>
            </a:r>
            <a:r>
              <a:rPr lang="en-AU" b="0" i="0">
                <a:solidFill>
                  <a:schemeClr val="tx1"/>
                </a:solidFill>
                <a:effectLst/>
                <a:latin typeface="Arial" panose="020B0604020202020204" pitchFamily="34" charset="0"/>
                <a:cs typeface="Arial" panose="020B0604020202020204" pitchFamily="34" charset="0"/>
              </a:rPr>
              <a:t>we see it.</a:t>
            </a:r>
            <a:endParaRPr lang="en-AU" dirty="0">
              <a:solidFill>
                <a:schemeClr val="tx1"/>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4143595" y="43993455"/>
            <a:ext cx="3169922" cy="2323907"/>
          </a:xfrm>
          <a:prstGeom prst="rect">
            <a:avLst/>
          </a:prstGeom>
        </p:spPr>
        <p:txBody>
          <a:bodyPr/>
          <a:lstStyle/>
          <a:p>
            <a:fld id="{A6A4D3F3-FC13-4D5F-B6EA-828FDCB73595}" type="slidenum">
              <a:rPr lang="en-US" smtClean="0"/>
              <a:t>9</a:t>
            </a:fld>
            <a:endParaRPr lang="en-US"/>
          </a:p>
        </p:txBody>
      </p:sp>
    </p:spTree>
    <p:extLst>
      <p:ext uri="{BB962C8B-B14F-4D97-AF65-F5344CB8AC3E}">
        <p14:creationId xmlns:p14="http://schemas.microsoft.com/office/powerpoint/2010/main" val="14145288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descr="A person in a robe and head scarf&#10;&#10;AI-generated content may be incorrect.">
            <a:extLst>
              <a:ext uri="{FF2B5EF4-FFF2-40B4-BE49-F238E27FC236}">
                <a16:creationId xmlns:a16="http://schemas.microsoft.com/office/drawing/2014/main" id="{022D9F5D-A5B4-041A-297E-7575A513AFE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470515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10D58DF-3948-8F44-9652-BC221999BDDA}" type="datetimeFigureOut">
              <a:rPr lang="en-US" smtClean="0"/>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71BDD1-FEB5-8643-85A1-D8B0365E7345}" type="slidenum">
              <a:rPr lang="en-US" smtClean="0"/>
              <a:t>‹#›</a:t>
            </a:fld>
            <a:endParaRPr lang="en-US"/>
          </a:p>
        </p:txBody>
      </p:sp>
    </p:spTree>
    <p:extLst>
      <p:ext uri="{BB962C8B-B14F-4D97-AF65-F5344CB8AC3E}">
        <p14:creationId xmlns:p14="http://schemas.microsoft.com/office/powerpoint/2010/main" val="417354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10D58DF-3948-8F44-9652-BC221999BDDA}" type="datetimeFigureOut">
              <a:rPr lang="en-US" smtClean="0"/>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71BDD1-FEB5-8643-85A1-D8B0365E7345}" type="slidenum">
              <a:rPr lang="en-US" smtClean="0"/>
              <a:t>‹#›</a:t>
            </a:fld>
            <a:endParaRPr lang="en-US"/>
          </a:p>
        </p:txBody>
      </p:sp>
    </p:spTree>
    <p:extLst>
      <p:ext uri="{BB962C8B-B14F-4D97-AF65-F5344CB8AC3E}">
        <p14:creationId xmlns:p14="http://schemas.microsoft.com/office/powerpoint/2010/main" val="2778922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B34A53-2617-204C-84AA-2CF404C5505E}"/>
              </a:ext>
            </a:extLst>
          </p:cNvPr>
          <p:cNvSpPr>
            <a:spLocks noGrp="1"/>
          </p:cNvSpPr>
          <p:nvPr>
            <p:ph sz="half" idx="1"/>
          </p:nvPr>
        </p:nvSpPr>
        <p:spPr>
          <a:xfrm>
            <a:off x="838200" y="2593181"/>
            <a:ext cx="5181600" cy="3583781"/>
          </a:xfrm>
        </p:spPr>
        <p:txBody>
          <a:bodyPr/>
          <a:lstStyle>
            <a:lvl1pPr>
              <a:defRPr>
                <a:solidFill>
                  <a:schemeClr val="tx1">
                    <a:lumMod val="50000"/>
                    <a:lumOff val="50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82E5447-DE60-494A-9504-7DF2027BF97B}"/>
              </a:ext>
            </a:extLst>
          </p:cNvPr>
          <p:cNvSpPr>
            <a:spLocks noGrp="1"/>
          </p:cNvSpPr>
          <p:nvPr>
            <p:ph sz="half" idx="2"/>
          </p:nvPr>
        </p:nvSpPr>
        <p:spPr>
          <a:xfrm>
            <a:off x="6172200" y="2593181"/>
            <a:ext cx="5181600" cy="3583781"/>
          </a:xfrm>
        </p:spPr>
        <p:txBody>
          <a:bodyPr/>
          <a:lstStyle>
            <a:lvl1pPr>
              <a:defRPr>
                <a:solidFill>
                  <a:schemeClr val="tx1">
                    <a:lumMod val="50000"/>
                    <a:lumOff val="50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1">
            <a:extLst>
              <a:ext uri="{FF2B5EF4-FFF2-40B4-BE49-F238E27FC236}">
                <a16:creationId xmlns:a16="http://schemas.microsoft.com/office/drawing/2014/main" id="{E30BE4EE-7AA0-604F-B7AD-F05A0A815D55}"/>
              </a:ext>
            </a:extLst>
          </p:cNvPr>
          <p:cNvSpPr>
            <a:spLocks noGrp="1"/>
          </p:cNvSpPr>
          <p:nvPr>
            <p:ph type="title"/>
          </p:nvPr>
        </p:nvSpPr>
        <p:spPr>
          <a:xfrm>
            <a:off x="838200" y="1332187"/>
            <a:ext cx="10515600" cy="1265759"/>
          </a:xfrm>
        </p:spPr>
        <p:txBody>
          <a:bodyPr/>
          <a:lstStyle>
            <a:lvl1pPr algn="ctr">
              <a:defRPr b="1" i="0" baseline="0">
                <a:solidFill>
                  <a:srgbClr val="CF9730"/>
                </a:solidFill>
              </a:defRPr>
            </a:lvl1pPr>
          </a:lstStyle>
          <a:p>
            <a:r>
              <a:rPr lang="en-GB"/>
              <a:t>Click to edit Master title style</a:t>
            </a:r>
            <a:endParaRPr lang="en-US"/>
          </a:p>
        </p:txBody>
      </p:sp>
    </p:spTree>
    <p:extLst>
      <p:ext uri="{BB962C8B-B14F-4D97-AF65-F5344CB8AC3E}">
        <p14:creationId xmlns:p14="http://schemas.microsoft.com/office/powerpoint/2010/main" val="181344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descr="A blue and white frame&#10;&#10;AI-generated content may be incorrect.">
            <a:extLst>
              <a:ext uri="{FF2B5EF4-FFF2-40B4-BE49-F238E27FC236}">
                <a16:creationId xmlns:a16="http://schemas.microsoft.com/office/drawing/2014/main" id="{8F510A8C-F467-F464-717B-944DB18B83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16912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pic>
        <p:nvPicPr>
          <p:cNvPr id="5" name="Picture 4" descr="A blue and white frame&#10;&#10;AI-generated content may be incorrect.">
            <a:extLst>
              <a:ext uri="{FF2B5EF4-FFF2-40B4-BE49-F238E27FC236}">
                <a16:creationId xmlns:a16="http://schemas.microsoft.com/office/drawing/2014/main" id="{9C9D5A67-48DE-4815-D926-218F012B16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9074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 name="Picture 1" descr="A blue and white frame&#10;&#10;AI-generated content may be incorrect.">
            <a:extLst>
              <a:ext uri="{FF2B5EF4-FFF2-40B4-BE49-F238E27FC236}">
                <a16:creationId xmlns:a16="http://schemas.microsoft.com/office/drawing/2014/main" id="{A83E2012-55EA-4ADD-29CC-F01B74FBE0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56524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 name="Picture 1" descr="A blue and white frame&#10;&#10;AI-generated content may be incorrect.">
            <a:extLst>
              <a:ext uri="{FF2B5EF4-FFF2-40B4-BE49-F238E27FC236}">
                <a16:creationId xmlns:a16="http://schemas.microsoft.com/office/drawing/2014/main" id="{5806B7BE-FA52-6AB4-D0D8-631A6F0C36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84596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1" descr="A blue and white frame&#10;&#10;AI-generated content may be incorrect.">
            <a:extLst>
              <a:ext uri="{FF2B5EF4-FFF2-40B4-BE49-F238E27FC236}">
                <a16:creationId xmlns:a16="http://schemas.microsoft.com/office/drawing/2014/main" id="{67A3D67C-8E5E-DE26-A3B8-61E3E7EE7D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83306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0D58DF-3948-8F44-9652-BC221999BDDA}" type="datetimeFigureOut">
              <a:rPr lang="en-US" smtClean="0"/>
              <a:t>6/17/2025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71BDD1-FEB5-8643-85A1-D8B0365E7345}" type="slidenum">
              <a:rPr lang="en-US" smtClean="0"/>
              <a:t>‹#›</a:t>
            </a:fld>
            <a:endParaRPr lang="en-US"/>
          </a:p>
        </p:txBody>
      </p:sp>
    </p:spTree>
    <p:extLst>
      <p:ext uri="{BB962C8B-B14F-4D97-AF65-F5344CB8AC3E}">
        <p14:creationId xmlns:p14="http://schemas.microsoft.com/office/powerpoint/2010/main" val="1424067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10D58DF-3948-8F44-9652-BC221999BDDA}" type="datetimeFigureOut">
              <a:rPr lang="en-US" smtClean="0"/>
              <a:t>6/17/2025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71BDD1-FEB5-8643-85A1-D8B0365E7345}" type="slidenum">
              <a:rPr lang="en-US" smtClean="0"/>
              <a:t>‹#›</a:t>
            </a:fld>
            <a:endParaRPr lang="en-US"/>
          </a:p>
        </p:txBody>
      </p:sp>
    </p:spTree>
    <p:extLst>
      <p:ext uri="{BB962C8B-B14F-4D97-AF65-F5344CB8AC3E}">
        <p14:creationId xmlns:p14="http://schemas.microsoft.com/office/powerpoint/2010/main" val="595210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10D58DF-3948-8F44-9652-BC221999BDDA}" type="datetimeFigureOut">
              <a:rPr lang="en-US" smtClean="0"/>
              <a:t>6/17/2025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71BDD1-FEB5-8643-85A1-D8B0365E7345}" type="slidenum">
              <a:rPr lang="en-US" smtClean="0"/>
              <a:t>‹#›</a:t>
            </a:fld>
            <a:endParaRPr lang="en-US"/>
          </a:p>
        </p:txBody>
      </p:sp>
    </p:spTree>
    <p:extLst>
      <p:ext uri="{BB962C8B-B14F-4D97-AF65-F5344CB8AC3E}">
        <p14:creationId xmlns:p14="http://schemas.microsoft.com/office/powerpoint/2010/main" val="1068608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0D58DF-3948-8F44-9652-BC221999BDDA}" type="datetimeFigureOut">
              <a:rPr lang="en-US" smtClean="0"/>
              <a:t>6/17/2025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71BDD1-FEB5-8643-85A1-D8B0365E7345}" type="slidenum">
              <a:rPr lang="en-US" smtClean="0"/>
              <a:t>‹#›</a:t>
            </a:fld>
            <a:endParaRPr lang="en-US"/>
          </a:p>
        </p:txBody>
      </p:sp>
    </p:spTree>
    <p:extLst>
      <p:ext uri="{BB962C8B-B14F-4D97-AF65-F5344CB8AC3E}">
        <p14:creationId xmlns:p14="http://schemas.microsoft.com/office/powerpoint/2010/main" val="9923403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7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marymackilloptoday.org.au/"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D8F04-1189-0645-B069-EBD300B67CE6}"/>
              </a:ext>
            </a:extLst>
          </p:cNvPr>
          <p:cNvSpPr>
            <a:spLocks noGrp="1"/>
          </p:cNvSpPr>
          <p:nvPr>
            <p:ph type="ctrTitle" idx="4294967295"/>
          </p:nvPr>
        </p:nvSpPr>
        <p:spPr>
          <a:xfrm>
            <a:off x="1524000" y="1122363"/>
            <a:ext cx="9144000" cy="2387600"/>
          </a:xfrm>
        </p:spPr>
        <p:txBody>
          <a:bodyPr/>
          <a:lstStyle/>
          <a:p>
            <a:r>
              <a:rPr lang="en-US"/>
              <a:t> </a:t>
            </a:r>
          </a:p>
        </p:txBody>
      </p:sp>
    </p:spTree>
    <p:extLst>
      <p:ext uri="{BB962C8B-B14F-4D97-AF65-F5344CB8AC3E}">
        <p14:creationId xmlns:p14="http://schemas.microsoft.com/office/powerpoint/2010/main" val="3197575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D1B24156-6261-AFA2-1967-6E1710A946FA}"/>
              </a:ext>
            </a:extLst>
          </p:cNvPr>
          <p:cNvSpPr txBox="1">
            <a:spLocks/>
          </p:cNvSpPr>
          <p:nvPr/>
        </p:nvSpPr>
        <p:spPr>
          <a:xfrm>
            <a:off x="798452" y="3020556"/>
            <a:ext cx="4849994" cy="1262077"/>
          </a:xfrm>
          <a:prstGeom prst="rect">
            <a:avLst/>
          </a:prstGeom>
        </p:spPr>
        <p:txBody>
          <a:bodyPr vert="horz" lIns="0" tIns="0" rIns="0" bIns="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10000"/>
              </a:lnSpc>
            </a:pPr>
            <a:r>
              <a:rPr lang="en-AU">
                <a:latin typeface="Georgia" panose="02040502050405020303" pitchFamily="18" charset="0"/>
                <a:cs typeface="Arial" panose="020B0604020202020204" pitchFamily="34" charset="0"/>
              </a:rPr>
              <a:t>Find out more about the work of</a:t>
            </a:r>
            <a:br>
              <a:rPr lang="en-AU">
                <a:latin typeface="Georgia" panose="02040502050405020303" pitchFamily="18" charset="0"/>
                <a:cs typeface="Arial" panose="020B0604020202020204" pitchFamily="34" charset="0"/>
              </a:rPr>
            </a:br>
            <a:r>
              <a:rPr lang="en-AU">
                <a:latin typeface="Georgia" panose="02040502050405020303" pitchFamily="18" charset="0"/>
                <a:cs typeface="Arial" panose="020B0604020202020204" pitchFamily="34" charset="0"/>
              </a:rPr>
              <a:t>Mary MacKillop Today at </a:t>
            </a:r>
            <a:r>
              <a:rPr lang="en-AU">
                <a:solidFill>
                  <a:srgbClr val="005AA0"/>
                </a:solidFill>
                <a:latin typeface="Georgia" panose="02040502050405020303" pitchFamily="18" charset="0"/>
                <a:cs typeface="Arial" panose="020B0604020202020204" pitchFamily="34" charset="0"/>
                <a:hlinkClick r:id="rId3">
                  <a:extLst>
                    <a:ext uri="{A12FA001-AC4F-418D-AE19-62706E023703}">
                      <ahyp:hlinkClr xmlns:ahyp="http://schemas.microsoft.com/office/drawing/2018/hyperlinkcolor" val="tx"/>
                    </a:ext>
                  </a:extLst>
                </a:hlinkClick>
              </a:rPr>
              <a:t>www.marymackilloptoday.org.au</a:t>
            </a:r>
            <a:r>
              <a:rPr lang="en-AU">
                <a:solidFill>
                  <a:srgbClr val="005AA0"/>
                </a:solidFill>
                <a:latin typeface="Georgia" panose="02040502050405020303" pitchFamily="18" charset="0"/>
                <a:cs typeface="Arial" panose="020B0604020202020204" pitchFamily="34" charset="0"/>
              </a:rPr>
              <a:t> </a:t>
            </a:r>
          </a:p>
          <a:p>
            <a:pPr>
              <a:lnSpc>
                <a:spcPct val="110000"/>
              </a:lnSpc>
            </a:pPr>
            <a:endParaRPr lang="en-US">
              <a:latin typeface="HelveticaNeue" panose="00000400000000000000" pitchFamily="2" charset="0"/>
              <a:cs typeface="Arial"/>
            </a:endParaRPr>
          </a:p>
          <a:p>
            <a:pPr marL="215900" indent="-215900">
              <a:lnSpc>
                <a:spcPct val="110000"/>
              </a:lnSpc>
            </a:pPr>
            <a:endParaRPr lang="en-US">
              <a:latin typeface="Arial"/>
              <a:cs typeface="Arial" panose="020B0604020202020204" pitchFamily="34" charset="0"/>
            </a:endParaRPr>
          </a:p>
        </p:txBody>
      </p:sp>
      <p:sp>
        <p:nvSpPr>
          <p:cNvPr id="5" name="Title 1">
            <a:extLst>
              <a:ext uri="{FF2B5EF4-FFF2-40B4-BE49-F238E27FC236}">
                <a16:creationId xmlns:a16="http://schemas.microsoft.com/office/drawing/2014/main" id="{1CD308B6-C3A6-6CDE-4267-AC430FC1524A}"/>
              </a:ext>
            </a:extLst>
          </p:cNvPr>
          <p:cNvSpPr txBox="1">
            <a:spLocks/>
          </p:cNvSpPr>
          <p:nvPr/>
        </p:nvSpPr>
        <p:spPr>
          <a:xfrm>
            <a:off x="798452" y="2177949"/>
            <a:ext cx="10595096" cy="69155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a:solidFill>
                  <a:schemeClr val="tx2"/>
                </a:solidFill>
                <a:latin typeface="Prata" panose="00000500000000000000" pitchFamily="2" charset="0"/>
                <a:cs typeface="Segoe UI"/>
              </a:rPr>
              <a:t>Thank you!</a:t>
            </a:r>
          </a:p>
        </p:txBody>
      </p:sp>
      <p:pic>
        <p:nvPicPr>
          <p:cNvPr id="10" name="Picture 9" descr="A black background with white text&#10;&#10;Description automatically generated">
            <a:extLst>
              <a:ext uri="{FF2B5EF4-FFF2-40B4-BE49-F238E27FC236}">
                <a16:creationId xmlns:a16="http://schemas.microsoft.com/office/drawing/2014/main" id="{494027BF-8C3F-08B8-9295-2447FB1C41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84095" y="4282633"/>
            <a:ext cx="1766104" cy="1766104"/>
          </a:xfrm>
          <a:prstGeom prst="rect">
            <a:avLst/>
          </a:prstGeom>
        </p:spPr>
      </p:pic>
      <p:pic>
        <p:nvPicPr>
          <p:cNvPr id="3" name="Picture 2" descr="A group of children holding up paper&#10;&#10;AI-generated content may be incorrect.">
            <a:extLst>
              <a:ext uri="{FF2B5EF4-FFF2-40B4-BE49-F238E27FC236}">
                <a16:creationId xmlns:a16="http://schemas.microsoft.com/office/drawing/2014/main" id="{9F91BBE8-0BC1-77FD-9FDF-73495095FF5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12297" y="1824510"/>
            <a:ext cx="5481251" cy="3654167"/>
          </a:xfrm>
          <a:prstGeom prst="rect">
            <a:avLst/>
          </a:prstGeom>
        </p:spPr>
      </p:pic>
    </p:spTree>
    <p:extLst>
      <p:ext uri="{BB962C8B-B14F-4D97-AF65-F5344CB8AC3E}">
        <p14:creationId xmlns:p14="http://schemas.microsoft.com/office/powerpoint/2010/main" val="478340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83311-01EE-CD4B-9957-C8D40FB517CB}"/>
              </a:ext>
            </a:extLst>
          </p:cNvPr>
          <p:cNvSpPr>
            <a:spLocks noGrp="1"/>
          </p:cNvSpPr>
          <p:nvPr>
            <p:ph type="title"/>
          </p:nvPr>
        </p:nvSpPr>
        <p:spPr>
          <a:xfrm>
            <a:off x="798452" y="1768877"/>
            <a:ext cx="10595096" cy="691554"/>
          </a:xfrm>
        </p:spPr>
        <p:txBody>
          <a:bodyPr lIns="0" tIns="0" rIns="0" bIns="0" anchor="t" anchorCtr="0">
            <a:noAutofit/>
          </a:bodyPr>
          <a:lstStyle/>
          <a:p>
            <a:r>
              <a:rPr lang="en-US" sz="4000" b="1">
                <a:solidFill>
                  <a:schemeClr val="tx2"/>
                </a:solidFill>
                <a:latin typeface="Prata" panose="00000500000000000000" pitchFamily="2" charset="0"/>
                <a:cs typeface="Segoe UI"/>
              </a:rPr>
              <a:t>Who is Mary MacKillop?</a:t>
            </a:r>
          </a:p>
        </p:txBody>
      </p:sp>
      <p:sp>
        <p:nvSpPr>
          <p:cNvPr id="3" name="Text Placeholder 2">
            <a:extLst>
              <a:ext uri="{FF2B5EF4-FFF2-40B4-BE49-F238E27FC236}">
                <a16:creationId xmlns:a16="http://schemas.microsoft.com/office/drawing/2014/main" id="{A2491769-4FDF-0F41-B940-F9E5C633A034}"/>
              </a:ext>
            </a:extLst>
          </p:cNvPr>
          <p:cNvSpPr>
            <a:spLocks noGrp="1"/>
          </p:cNvSpPr>
          <p:nvPr>
            <p:ph type="body" idx="1"/>
          </p:nvPr>
        </p:nvSpPr>
        <p:spPr>
          <a:xfrm>
            <a:off x="798453" y="2659114"/>
            <a:ext cx="5891714" cy="3196424"/>
          </a:xfrm>
        </p:spPr>
        <p:txBody>
          <a:bodyPr vert="horz" lIns="0" tIns="0" rIns="0" bIns="0" rtlCol="0" anchor="t">
            <a:normAutofit/>
          </a:bodyPr>
          <a:lstStyle/>
          <a:p>
            <a:pPr marL="215900" indent="-215900" algn="l">
              <a:lnSpc>
                <a:spcPct val="110000"/>
              </a:lnSpc>
              <a:buFont typeface="Arial" panose="020B0604020202020204" pitchFamily="34" charset="0"/>
              <a:buChar char="•"/>
            </a:pPr>
            <a:r>
              <a:rPr lang="en-US">
                <a:latin typeface="Georgia" panose="02040502050405020303" pitchFamily="18" charset="0"/>
                <a:cs typeface="Arial" panose="020B0604020202020204" pitchFamily="34" charset="0"/>
              </a:rPr>
              <a:t>Mary MacKillop is Australia’s first and only Saint.</a:t>
            </a:r>
          </a:p>
          <a:p>
            <a:pPr marL="215900" indent="-215900" algn="l">
              <a:lnSpc>
                <a:spcPct val="110000"/>
              </a:lnSpc>
              <a:buFont typeface="Arial" panose="020B0604020202020204" pitchFamily="34" charset="0"/>
              <a:buChar char="•"/>
            </a:pPr>
            <a:r>
              <a:rPr lang="en-US">
                <a:latin typeface="Georgia" panose="02040502050405020303" pitchFamily="18" charset="0"/>
                <a:cs typeface="Arial"/>
              </a:rPr>
              <a:t>She was born in Victoria in 1842 and had 7 brothers and sisters.</a:t>
            </a:r>
          </a:p>
          <a:p>
            <a:pPr marL="215900" indent="-215900" algn="l">
              <a:lnSpc>
                <a:spcPct val="110000"/>
              </a:lnSpc>
              <a:buFont typeface="Arial" panose="020B0604020202020204" pitchFamily="34" charset="0"/>
              <a:buChar char="•"/>
            </a:pPr>
            <a:r>
              <a:rPr lang="en-US">
                <a:latin typeface="Georgia" panose="02040502050405020303" pitchFamily="18" charset="0"/>
                <a:cs typeface="Arial" panose="020B0604020202020204" pitchFamily="34" charset="0"/>
              </a:rPr>
              <a:t>Mary became a Saint because she devoted her life to God and serving other people.</a:t>
            </a:r>
          </a:p>
          <a:p>
            <a:pPr marL="215900" indent="-215900">
              <a:lnSpc>
                <a:spcPct val="110000"/>
              </a:lnSpc>
            </a:pPr>
            <a:endParaRPr lang="en-US">
              <a:latin typeface="Arial"/>
              <a:cs typeface="Arial" panose="020B0604020202020204" pitchFamily="34" charset="0"/>
            </a:endParaRPr>
          </a:p>
        </p:txBody>
      </p:sp>
      <p:pic>
        <p:nvPicPr>
          <p:cNvPr id="5" name="Picture 4" descr="A person in a nun's head&#10;&#10;AI-generated content may be incorrect.">
            <a:extLst>
              <a:ext uri="{FF2B5EF4-FFF2-40B4-BE49-F238E27FC236}">
                <a16:creationId xmlns:a16="http://schemas.microsoft.com/office/drawing/2014/main" id="{3107D1F7-BC67-3EAB-BFBA-276FF39684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0579" y="233019"/>
            <a:ext cx="4493601" cy="5622519"/>
          </a:xfrm>
          <a:prstGeom prst="rect">
            <a:avLst/>
          </a:prstGeom>
        </p:spPr>
      </p:pic>
    </p:spTree>
    <p:extLst>
      <p:ext uri="{BB962C8B-B14F-4D97-AF65-F5344CB8AC3E}">
        <p14:creationId xmlns:p14="http://schemas.microsoft.com/office/powerpoint/2010/main" val="3573127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83311-01EE-CD4B-9957-C8D40FB517CB}"/>
              </a:ext>
            </a:extLst>
          </p:cNvPr>
          <p:cNvSpPr>
            <a:spLocks noGrp="1"/>
          </p:cNvSpPr>
          <p:nvPr>
            <p:ph type="title"/>
          </p:nvPr>
        </p:nvSpPr>
        <p:spPr>
          <a:xfrm>
            <a:off x="798452" y="1865126"/>
            <a:ext cx="10595096" cy="691554"/>
          </a:xfrm>
        </p:spPr>
        <p:txBody>
          <a:bodyPr lIns="0" tIns="0" rIns="0" bIns="0" anchor="t" anchorCtr="0">
            <a:noAutofit/>
          </a:bodyPr>
          <a:lstStyle/>
          <a:p>
            <a:r>
              <a:rPr lang="en-US" sz="4000" b="1">
                <a:solidFill>
                  <a:schemeClr val="tx2"/>
                </a:solidFill>
                <a:latin typeface="Prata" panose="00000500000000000000" pitchFamily="2" charset="0"/>
                <a:cs typeface="Segoe UI"/>
              </a:rPr>
              <a:t>Who is Mary MacKillop?</a:t>
            </a:r>
          </a:p>
        </p:txBody>
      </p:sp>
      <p:sp>
        <p:nvSpPr>
          <p:cNvPr id="3" name="Text Placeholder 2">
            <a:extLst>
              <a:ext uri="{FF2B5EF4-FFF2-40B4-BE49-F238E27FC236}">
                <a16:creationId xmlns:a16="http://schemas.microsoft.com/office/drawing/2014/main" id="{A2491769-4FDF-0F41-B940-F9E5C633A034}"/>
              </a:ext>
            </a:extLst>
          </p:cNvPr>
          <p:cNvSpPr>
            <a:spLocks noGrp="1"/>
          </p:cNvSpPr>
          <p:nvPr>
            <p:ph type="body" idx="1"/>
          </p:nvPr>
        </p:nvSpPr>
        <p:spPr>
          <a:xfrm>
            <a:off x="798453" y="2755363"/>
            <a:ext cx="5891714" cy="3196424"/>
          </a:xfrm>
        </p:spPr>
        <p:txBody>
          <a:bodyPr vert="horz" lIns="0" tIns="0" rIns="0" bIns="0" rtlCol="0" anchor="t">
            <a:normAutofit lnSpcReduction="10000"/>
          </a:bodyPr>
          <a:lstStyle/>
          <a:p>
            <a:pPr marL="215900" indent="-215900" algn="l">
              <a:lnSpc>
                <a:spcPct val="110000"/>
              </a:lnSpc>
              <a:buFont typeface="Arial" panose="020B0604020202020204" pitchFamily="34" charset="0"/>
              <a:buChar char="•"/>
            </a:pPr>
            <a:r>
              <a:rPr lang="en-AU">
                <a:latin typeface="Georgia" panose="02040502050405020303" pitchFamily="18" charset="0"/>
                <a:cs typeface="Arial" panose="020B0604020202020204" pitchFamily="34" charset="0"/>
              </a:rPr>
              <a:t>Mary and Father Julian Tenison Woods started the Sisters of St Joseph </a:t>
            </a:r>
          </a:p>
          <a:p>
            <a:pPr marL="215900" indent="-215900" algn="l">
              <a:lnSpc>
                <a:spcPct val="110000"/>
              </a:lnSpc>
              <a:buFont typeface="Arial" panose="020B0604020202020204" pitchFamily="34" charset="0"/>
              <a:buChar char="•"/>
            </a:pPr>
            <a:r>
              <a:rPr lang="en-AU">
                <a:latin typeface="Georgia" panose="02040502050405020303" pitchFamily="18" charset="0"/>
                <a:cs typeface="Arial" panose="020B0604020202020204" pitchFamily="34" charset="0"/>
              </a:rPr>
              <a:t>They opened schools all over Australia so children across the country could receive an education </a:t>
            </a:r>
          </a:p>
          <a:p>
            <a:pPr marL="215900" indent="-215900" algn="l">
              <a:lnSpc>
                <a:spcPct val="110000"/>
              </a:lnSpc>
              <a:buFont typeface="Arial" panose="020B0604020202020204" pitchFamily="34" charset="0"/>
              <a:buChar char="•"/>
            </a:pPr>
            <a:r>
              <a:rPr lang="en-AU">
                <a:latin typeface="Georgia" panose="02040502050405020303" pitchFamily="18" charset="0"/>
                <a:cs typeface="Arial" panose="020B0604020202020204" pitchFamily="34" charset="0"/>
              </a:rPr>
              <a:t>Mary faced many challenges throughout her life but always looked after others, especially vulnerable communities </a:t>
            </a:r>
          </a:p>
          <a:p>
            <a:pPr marL="215900" indent="-215900" algn="l">
              <a:lnSpc>
                <a:spcPct val="110000"/>
              </a:lnSpc>
              <a:buFont typeface="Arial" panose="020B0604020202020204" pitchFamily="34" charset="0"/>
              <a:buChar char="•"/>
            </a:pPr>
            <a:endParaRPr lang="en-US">
              <a:latin typeface="HelveticaNeue" panose="00000400000000000000" pitchFamily="2" charset="0"/>
              <a:cs typeface="Arial"/>
            </a:endParaRPr>
          </a:p>
          <a:p>
            <a:pPr marL="215900" indent="-215900">
              <a:lnSpc>
                <a:spcPct val="110000"/>
              </a:lnSpc>
            </a:pPr>
            <a:endParaRPr lang="en-US">
              <a:latin typeface="Arial"/>
              <a:cs typeface="Arial" panose="020B0604020202020204" pitchFamily="34" charset="0"/>
            </a:endParaRPr>
          </a:p>
        </p:txBody>
      </p:sp>
      <p:pic>
        <p:nvPicPr>
          <p:cNvPr id="4" name="Picture 3" descr="A person in a nun's head&#10;&#10;AI-generated content may be incorrect.">
            <a:extLst>
              <a:ext uri="{FF2B5EF4-FFF2-40B4-BE49-F238E27FC236}">
                <a16:creationId xmlns:a16="http://schemas.microsoft.com/office/drawing/2014/main" id="{6DA2866D-D652-CEF5-02D1-5AD145FE06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0579" y="233019"/>
            <a:ext cx="4493601" cy="5622519"/>
          </a:xfrm>
          <a:prstGeom prst="rect">
            <a:avLst/>
          </a:prstGeom>
        </p:spPr>
      </p:pic>
    </p:spTree>
    <p:extLst>
      <p:ext uri="{BB962C8B-B14F-4D97-AF65-F5344CB8AC3E}">
        <p14:creationId xmlns:p14="http://schemas.microsoft.com/office/powerpoint/2010/main" val="2624546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CD308B6-C3A6-6CDE-4267-AC430FC1524A}"/>
              </a:ext>
            </a:extLst>
          </p:cNvPr>
          <p:cNvSpPr txBox="1">
            <a:spLocks/>
          </p:cNvSpPr>
          <p:nvPr/>
        </p:nvSpPr>
        <p:spPr>
          <a:xfrm>
            <a:off x="798452" y="2177949"/>
            <a:ext cx="10595096" cy="69155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a:solidFill>
                  <a:schemeClr val="tx2"/>
                </a:solidFill>
                <a:latin typeface="Prata" panose="00000500000000000000" pitchFamily="2" charset="0"/>
                <a:cs typeface="Segoe UI"/>
              </a:rPr>
              <a:t>What is a Feast Day?</a:t>
            </a:r>
          </a:p>
        </p:txBody>
      </p:sp>
      <p:pic>
        <p:nvPicPr>
          <p:cNvPr id="3" name="Picture 2" descr="A group of people sitting in chairs outside a building&#10;&#10;Description automatically generated">
            <a:extLst>
              <a:ext uri="{FF2B5EF4-FFF2-40B4-BE49-F238E27FC236}">
                <a16:creationId xmlns:a16="http://schemas.microsoft.com/office/drawing/2014/main" id="{A62083B4-9ED5-AD66-330D-864024232C5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63695" y="1840374"/>
            <a:ext cx="3329851" cy="4162313"/>
          </a:xfrm>
          <a:prstGeom prst="rect">
            <a:avLst/>
          </a:prstGeom>
        </p:spPr>
      </p:pic>
      <p:sp>
        <p:nvSpPr>
          <p:cNvPr id="4" name="TextBox 3">
            <a:extLst>
              <a:ext uri="{FF2B5EF4-FFF2-40B4-BE49-F238E27FC236}">
                <a16:creationId xmlns:a16="http://schemas.microsoft.com/office/drawing/2014/main" id="{E38D2F64-5BAA-FB2F-1052-52C751C52B39}"/>
              </a:ext>
            </a:extLst>
          </p:cNvPr>
          <p:cNvSpPr txBox="1"/>
          <p:nvPr/>
        </p:nvSpPr>
        <p:spPr>
          <a:xfrm>
            <a:off x="7974957" y="6002687"/>
            <a:ext cx="3432350" cy="261610"/>
          </a:xfrm>
          <a:prstGeom prst="rect">
            <a:avLst/>
          </a:prstGeom>
          <a:noFill/>
        </p:spPr>
        <p:txBody>
          <a:bodyPr wrap="none" rtlCol="0">
            <a:spAutoFit/>
          </a:bodyPr>
          <a:lstStyle/>
          <a:p>
            <a:r>
              <a:rPr lang="en-AU" sz="1100">
                <a:latin typeface="HelveticaNeue" panose="00000400000000000000" pitchFamily="2" charset="0"/>
              </a:rPr>
              <a:t>Feast Day 2018, Mary MacKillop Place, North Sydney</a:t>
            </a:r>
          </a:p>
        </p:txBody>
      </p:sp>
      <p:sp>
        <p:nvSpPr>
          <p:cNvPr id="6" name="Text Placeholder 2">
            <a:extLst>
              <a:ext uri="{FF2B5EF4-FFF2-40B4-BE49-F238E27FC236}">
                <a16:creationId xmlns:a16="http://schemas.microsoft.com/office/drawing/2014/main" id="{B4EC2DA2-7D29-0FD3-D2D1-09F9760884C3}"/>
              </a:ext>
            </a:extLst>
          </p:cNvPr>
          <p:cNvSpPr>
            <a:spLocks noGrp="1"/>
          </p:cNvSpPr>
          <p:nvPr>
            <p:ph type="body" idx="1"/>
          </p:nvPr>
        </p:nvSpPr>
        <p:spPr>
          <a:xfrm>
            <a:off x="798452" y="3020556"/>
            <a:ext cx="5891714" cy="2177086"/>
          </a:xfrm>
        </p:spPr>
        <p:txBody>
          <a:bodyPr vert="horz" lIns="0" tIns="0" rIns="0" bIns="0" rtlCol="0" anchor="t">
            <a:normAutofit/>
          </a:bodyPr>
          <a:lstStyle/>
          <a:p>
            <a:pPr marL="215900" indent="-215900" algn="l">
              <a:lnSpc>
                <a:spcPct val="110000"/>
              </a:lnSpc>
              <a:buFont typeface="Arial" panose="020B0604020202020204" pitchFamily="34" charset="0"/>
              <a:buChar char="•"/>
            </a:pPr>
            <a:r>
              <a:rPr lang="en-AU">
                <a:latin typeface="Georgia" panose="02040502050405020303" pitchFamily="18" charset="0"/>
                <a:cs typeface="Arial" panose="020B0604020202020204" pitchFamily="34" charset="0"/>
              </a:rPr>
              <a:t>All Saints have a Feast Day to remember and pray with them.</a:t>
            </a:r>
          </a:p>
          <a:p>
            <a:pPr marL="215900" indent="-215900" algn="l">
              <a:lnSpc>
                <a:spcPct val="110000"/>
              </a:lnSpc>
              <a:buFont typeface="Arial" panose="020B0604020202020204" pitchFamily="34" charset="0"/>
              <a:buChar char="•"/>
            </a:pPr>
            <a:r>
              <a:rPr lang="en-AU">
                <a:latin typeface="Georgia" panose="02040502050405020303" pitchFamily="18" charset="0"/>
                <a:cs typeface="Arial" panose="020B0604020202020204" pitchFamily="34" charset="0"/>
              </a:rPr>
              <a:t>Mary MacKillop’s Feast Day is on 8</a:t>
            </a:r>
            <a:r>
              <a:rPr lang="en-AU" baseline="30000">
                <a:latin typeface="Georgia" panose="02040502050405020303" pitchFamily="18" charset="0"/>
                <a:cs typeface="Arial" panose="020B0604020202020204" pitchFamily="34" charset="0"/>
              </a:rPr>
              <a:t>th</a:t>
            </a:r>
            <a:r>
              <a:rPr lang="en-AU">
                <a:latin typeface="Georgia" panose="02040502050405020303" pitchFamily="18" charset="0"/>
                <a:cs typeface="Arial" panose="020B0604020202020204" pitchFamily="34" charset="0"/>
              </a:rPr>
              <a:t> August, which is the day she died.</a:t>
            </a:r>
          </a:p>
          <a:p>
            <a:pPr marL="215900" indent="-215900" algn="l">
              <a:lnSpc>
                <a:spcPct val="110000"/>
              </a:lnSpc>
              <a:buFont typeface="Arial" panose="020B0604020202020204" pitchFamily="34" charset="0"/>
              <a:buChar char="•"/>
            </a:pPr>
            <a:endParaRPr lang="en-US">
              <a:latin typeface="HelveticaNeue" panose="00000400000000000000" pitchFamily="2" charset="0"/>
              <a:cs typeface="Arial"/>
            </a:endParaRPr>
          </a:p>
          <a:p>
            <a:pPr marL="215900" indent="-215900">
              <a:lnSpc>
                <a:spcPct val="110000"/>
              </a:lnSpc>
            </a:pPr>
            <a:endParaRPr lang="en-US">
              <a:latin typeface="Arial"/>
              <a:cs typeface="Arial" panose="020B0604020202020204" pitchFamily="34" charset="0"/>
            </a:endParaRPr>
          </a:p>
        </p:txBody>
      </p:sp>
    </p:spTree>
    <p:extLst>
      <p:ext uri="{BB962C8B-B14F-4D97-AF65-F5344CB8AC3E}">
        <p14:creationId xmlns:p14="http://schemas.microsoft.com/office/powerpoint/2010/main" val="2855853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CD308B6-C3A6-6CDE-4267-AC430FC1524A}"/>
              </a:ext>
            </a:extLst>
          </p:cNvPr>
          <p:cNvSpPr txBox="1">
            <a:spLocks/>
          </p:cNvSpPr>
          <p:nvPr/>
        </p:nvSpPr>
        <p:spPr>
          <a:xfrm>
            <a:off x="798452" y="2177949"/>
            <a:ext cx="10595096" cy="69155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a:solidFill>
                  <a:schemeClr val="tx2"/>
                </a:solidFill>
                <a:latin typeface="Prata" panose="00000500000000000000" pitchFamily="2" charset="0"/>
                <a:cs typeface="Segoe UI"/>
              </a:rPr>
              <a:t>What does it mean to be a Saint?</a:t>
            </a:r>
          </a:p>
        </p:txBody>
      </p:sp>
      <p:pic>
        <p:nvPicPr>
          <p:cNvPr id="3" name="Picture 2">
            <a:extLst>
              <a:ext uri="{FF2B5EF4-FFF2-40B4-BE49-F238E27FC236}">
                <a16:creationId xmlns:a16="http://schemas.microsoft.com/office/drawing/2014/main" id="{A62083B4-9ED5-AD66-330D-864024232C5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750462" y="2696900"/>
            <a:ext cx="2488556" cy="3305113"/>
          </a:xfrm>
          <a:prstGeom prst="rect">
            <a:avLst/>
          </a:prstGeom>
        </p:spPr>
      </p:pic>
      <p:sp>
        <p:nvSpPr>
          <p:cNvPr id="4" name="TextBox 3">
            <a:extLst>
              <a:ext uri="{FF2B5EF4-FFF2-40B4-BE49-F238E27FC236}">
                <a16:creationId xmlns:a16="http://schemas.microsoft.com/office/drawing/2014/main" id="{E38D2F64-5BAA-FB2F-1052-52C751C52B39}"/>
              </a:ext>
            </a:extLst>
          </p:cNvPr>
          <p:cNvSpPr txBox="1"/>
          <p:nvPr/>
        </p:nvSpPr>
        <p:spPr>
          <a:xfrm>
            <a:off x="8704165" y="6019915"/>
            <a:ext cx="2396810" cy="261610"/>
          </a:xfrm>
          <a:prstGeom prst="rect">
            <a:avLst/>
          </a:prstGeom>
          <a:noFill/>
        </p:spPr>
        <p:txBody>
          <a:bodyPr wrap="none" rtlCol="0">
            <a:spAutoFit/>
          </a:bodyPr>
          <a:lstStyle/>
          <a:p>
            <a:r>
              <a:rPr lang="en-AU" sz="1100">
                <a:latin typeface="HelveticaNeue" panose="00000400000000000000" pitchFamily="2" charset="0"/>
              </a:rPr>
              <a:t>Mary MacKillop Place, North Sydney</a:t>
            </a:r>
          </a:p>
        </p:txBody>
      </p:sp>
      <p:sp>
        <p:nvSpPr>
          <p:cNvPr id="6" name="Text Placeholder 2">
            <a:extLst>
              <a:ext uri="{FF2B5EF4-FFF2-40B4-BE49-F238E27FC236}">
                <a16:creationId xmlns:a16="http://schemas.microsoft.com/office/drawing/2014/main" id="{B4EC2DA2-7D29-0FD3-D2D1-09F9760884C3}"/>
              </a:ext>
            </a:extLst>
          </p:cNvPr>
          <p:cNvSpPr>
            <a:spLocks noGrp="1"/>
          </p:cNvSpPr>
          <p:nvPr>
            <p:ph type="body" idx="1"/>
          </p:nvPr>
        </p:nvSpPr>
        <p:spPr>
          <a:xfrm>
            <a:off x="798452" y="3020556"/>
            <a:ext cx="7269102" cy="2501939"/>
          </a:xfrm>
        </p:spPr>
        <p:txBody>
          <a:bodyPr vert="horz" lIns="0" tIns="0" rIns="0" bIns="0" rtlCol="0" anchor="t">
            <a:normAutofit/>
          </a:bodyPr>
          <a:lstStyle/>
          <a:p>
            <a:pPr marL="215900" indent="-215900" algn="l">
              <a:lnSpc>
                <a:spcPct val="110000"/>
              </a:lnSpc>
              <a:buFont typeface="Arial" panose="020B0604020202020204" pitchFamily="34" charset="0"/>
              <a:buChar char="•"/>
            </a:pPr>
            <a:r>
              <a:rPr lang="en-AU">
                <a:latin typeface="Georgia" panose="02040502050405020303" pitchFamily="18" charset="0"/>
                <a:cs typeface="Arial" panose="020B0604020202020204" pitchFamily="34" charset="0"/>
              </a:rPr>
              <a:t>Saints were once people just like us.</a:t>
            </a:r>
          </a:p>
          <a:p>
            <a:pPr marL="215900" indent="-215900" algn="l">
              <a:lnSpc>
                <a:spcPct val="110000"/>
              </a:lnSpc>
              <a:buFont typeface="Arial" panose="020B0604020202020204" pitchFamily="34" charset="0"/>
              <a:buChar char="•"/>
            </a:pPr>
            <a:r>
              <a:rPr lang="en-AU">
                <a:latin typeface="Georgia" panose="02040502050405020303" pitchFamily="18" charset="0"/>
                <a:cs typeface="Arial" panose="020B0604020202020204" pitchFamily="34" charset="0"/>
              </a:rPr>
              <a:t>People who become Saints have devoted their life to God and serving others.</a:t>
            </a:r>
          </a:p>
          <a:p>
            <a:pPr marL="215900" indent="-215900" algn="l">
              <a:lnSpc>
                <a:spcPct val="110000"/>
              </a:lnSpc>
              <a:buFont typeface="Arial" panose="020B0604020202020204" pitchFamily="34" charset="0"/>
              <a:buChar char="•"/>
            </a:pPr>
            <a:r>
              <a:rPr lang="en-AU">
                <a:latin typeface="Georgia" panose="02040502050405020303" pitchFamily="18" charset="0"/>
                <a:cs typeface="Arial" panose="020B0604020202020204" pitchFamily="34" charset="0"/>
              </a:rPr>
              <a:t>Canonisation is when the Pope declares the person a Saint at a very special ceremony in Rome. </a:t>
            </a:r>
          </a:p>
          <a:p>
            <a:pPr marL="215900" indent="-215900" algn="l">
              <a:lnSpc>
                <a:spcPct val="110000"/>
              </a:lnSpc>
              <a:buFont typeface="Arial" panose="020B0604020202020204" pitchFamily="34" charset="0"/>
              <a:buChar char="•"/>
            </a:pPr>
            <a:endParaRPr lang="en-AU">
              <a:latin typeface="HelveticaNeue" panose="00000400000000000000" pitchFamily="2" charset="0"/>
              <a:cs typeface="Arial"/>
            </a:endParaRPr>
          </a:p>
          <a:p>
            <a:pPr marL="215900" indent="-215900" algn="l">
              <a:lnSpc>
                <a:spcPct val="110000"/>
              </a:lnSpc>
              <a:buFont typeface="Arial" panose="020B0604020202020204" pitchFamily="34" charset="0"/>
              <a:buChar char="•"/>
            </a:pPr>
            <a:endParaRPr lang="en-US">
              <a:latin typeface="HelveticaNeue" panose="00000400000000000000" pitchFamily="2" charset="0"/>
              <a:cs typeface="Arial"/>
            </a:endParaRPr>
          </a:p>
          <a:p>
            <a:pPr marL="215900" indent="-215900">
              <a:lnSpc>
                <a:spcPct val="110000"/>
              </a:lnSpc>
            </a:pPr>
            <a:endParaRPr lang="en-US">
              <a:latin typeface="Arial"/>
              <a:cs typeface="Arial" panose="020B0604020202020204" pitchFamily="34" charset="0"/>
            </a:endParaRPr>
          </a:p>
        </p:txBody>
      </p:sp>
    </p:spTree>
    <p:extLst>
      <p:ext uri="{BB962C8B-B14F-4D97-AF65-F5344CB8AC3E}">
        <p14:creationId xmlns:p14="http://schemas.microsoft.com/office/powerpoint/2010/main" val="408981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CD308B6-C3A6-6CDE-4267-AC430FC1524A}"/>
              </a:ext>
            </a:extLst>
          </p:cNvPr>
          <p:cNvSpPr txBox="1">
            <a:spLocks/>
          </p:cNvSpPr>
          <p:nvPr/>
        </p:nvSpPr>
        <p:spPr>
          <a:xfrm>
            <a:off x="798452" y="1841065"/>
            <a:ext cx="10595096" cy="69155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dirty="0">
                <a:solidFill>
                  <a:schemeClr val="tx2"/>
                </a:solidFill>
                <a:latin typeface="Prata" pitchFamily="2" charset="77"/>
                <a:cs typeface="Segoe UI" panose="020B0502040204020203" pitchFamily="34" charset="0"/>
              </a:rPr>
              <a:t>Who is Mary MacKillop Today?</a:t>
            </a:r>
          </a:p>
        </p:txBody>
      </p:sp>
      <p:sp>
        <p:nvSpPr>
          <p:cNvPr id="7" name="Text Placeholder 2">
            <a:extLst>
              <a:ext uri="{FF2B5EF4-FFF2-40B4-BE49-F238E27FC236}">
                <a16:creationId xmlns:a16="http://schemas.microsoft.com/office/drawing/2014/main" id="{5A8E0C91-8C7C-0E51-BF12-FE3C0D201324}"/>
              </a:ext>
            </a:extLst>
          </p:cNvPr>
          <p:cNvSpPr txBox="1">
            <a:spLocks/>
          </p:cNvSpPr>
          <p:nvPr/>
        </p:nvSpPr>
        <p:spPr>
          <a:xfrm>
            <a:off x="798452" y="2712933"/>
            <a:ext cx="4525905" cy="3218384"/>
          </a:xfrm>
          <a:prstGeom prst="rect">
            <a:avLst/>
          </a:prstGeom>
        </p:spPr>
        <p:txBody>
          <a:bodyPr vert="horz" lIns="0" tIns="0" rIns="0" bIns="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10000"/>
              </a:lnSpc>
            </a:pPr>
            <a:r>
              <a:rPr lang="en-AU" dirty="0">
                <a:latin typeface="Georgia" panose="02040502050405020303" pitchFamily="18" charset="0"/>
                <a:cs typeface="Arial" panose="020B0604020202020204" pitchFamily="34" charset="0"/>
              </a:rPr>
              <a:t>Mary MacKillop Today is a not-for-profit organisation that continues the work of Mary MacKillop and the Sisters of St Joseph by delivering programs in Australia and overseas that focus on education, health, financial support and livelihoods.</a:t>
            </a:r>
          </a:p>
        </p:txBody>
      </p:sp>
      <p:pic>
        <p:nvPicPr>
          <p:cNvPr id="4" name="Picture 3" descr="A collage of images of children and a person&#10;&#10;AI-generated content may be incorrect.">
            <a:extLst>
              <a:ext uri="{FF2B5EF4-FFF2-40B4-BE49-F238E27FC236}">
                <a16:creationId xmlns:a16="http://schemas.microsoft.com/office/drawing/2014/main" id="{52807E23-3B0A-25FD-EB54-72840B3549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21878" y="1080862"/>
            <a:ext cx="4471670" cy="6324851"/>
          </a:xfrm>
          <a:prstGeom prst="rect">
            <a:avLst/>
          </a:prstGeom>
        </p:spPr>
      </p:pic>
    </p:spTree>
    <p:extLst>
      <p:ext uri="{BB962C8B-B14F-4D97-AF65-F5344CB8AC3E}">
        <p14:creationId xmlns:p14="http://schemas.microsoft.com/office/powerpoint/2010/main" val="528607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CD308B6-C3A6-6CDE-4267-AC430FC1524A}"/>
              </a:ext>
            </a:extLst>
          </p:cNvPr>
          <p:cNvSpPr txBox="1">
            <a:spLocks/>
          </p:cNvSpPr>
          <p:nvPr/>
        </p:nvSpPr>
        <p:spPr>
          <a:xfrm>
            <a:off x="798452" y="2177949"/>
            <a:ext cx="10595096" cy="69155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a:solidFill>
                  <a:schemeClr val="tx2"/>
                </a:solidFill>
                <a:latin typeface="Prata" panose="00000500000000000000" pitchFamily="2" charset="0"/>
                <a:cs typeface="Segoe UI"/>
              </a:rPr>
              <a:t>What does Mary MacKillop Today do?</a:t>
            </a:r>
          </a:p>
        </p:txBody>
      </p:sp>
      <p:sp>
        <p:nvSpPr>
          <p:cNvPr id="6" name="Text Placeholder 2">
            <a:extLst>
              <a:ext uri="{FF2B5EF4-FFF2-40B4-BE49-F238E27FC236}">
                <a16:creationId xmlns:a16="http://schemas.microsoft.com/office/drawing/2014/main" id="{B4EC2DA2-7D29-0FD3-D2D1-09F9760884C3}"/>
              </a:ext>
            </a:extLst>
          </p:cNvPr>
          <p:cNvSpPr>
            <a:spLocks noGrp="1"/>
          </p:cNvSpPr>
          <p:nvPr>
            <p:ph type="body" idx="1"/>
          </p:nvPr>
        </p:nvSpPr>
        <p:spPr>
          <a:xfrm>
            <a:off x="798452" y="3020556"/>
            <a:ext cx="4873042" cy="2622255"/>
          </a:xfrm>
        </p:spPr>
        <p:txBody>
          <a:bodyPr vert="horz" lIns="0" tIns="0" rIns="0" bIns="0" rtlCol="0" anchor="t">
            <a:normAutofit/>
          </a:bodyPr>
          <a:lstStyle/>
          <a:p>
            <a:pPr marL="215900" indent="-215900" algn="l">
              <a:lnSpc>
                <a:spcPct val="110000"/>
              </a:lnSpc>
              <a:buFont typeface="Arial" panose="020B0604020202020204" pitchFamily="34" charset="0"/>
              <a:buChar char="•"/>
            </a:pPr>
            <a:r>
              <a:rPr lang="en-AU">
                <a:latin typeface="Georgia" panose="02040502050405020303" pitchFamily="18" charset="0"/>
                <a:cs typeface="Arial" panose="020B0604020202020204" pitchFamily="34" charset="0"/>
              </a:rPr>
              <a:t>Works hard to ensure fair access to education.</a:t>
            </a:r>
          </a:p>
          <a:p>
            <a:pPr marL="215900" indent="-215900" algn="l">
              <a:lnSpc>
                <a:spcPct val="110000"/>
              </a:lnSpc>
              <a:buFont typeface="Arial" panose="020B0604020202020204" pitchFamily="34" charset="0"/>
              <a:buChar char="•"/>
            </a:pPr>
            <a:r>
              <a:rPr lang="en-AU">
                <a:latin typeface="Georgia" panose="02040502050405020303" pitchFamily="18" charset="0"/>
                <a:cs typeface="Arial" panose="020B0604020202020204" pitchFamily="34" charset="0"/>
              </a:rPr>
              <a:t>Working with communities to create change in Australia and overseas.</a:t>
            </a:r>
          </a:p>
          <a:p>
            <a:pPr marL="215900" indent="-215900" algn="l">
              <a:lnSpc>
                <a:spcPct val="110000"/>
              </a:lnSpc>
              <a:buFont typeface="Arial" panose="020B0604020202020204" pitchFamily="34" charset="0"/>
              <a:buChar char="•"/>
            </a:pPr>
            <a:endParaRPr lang="en-AU">
              <a:latin typeface="HelveticaNeue" panose="00000400000000000000" pitchFamily="2" charset="0"/>
              <a:cs typeface="Arial"/>
            </a:endParaRPr>
          </a:p>
          <a:p>
            <a:pPr marL="215900" indent="-215900" algn="l">
              <a:lnSpc>
                <a:spcPct val="110000"/>
              </a:lnSpc>
              <a:buFont typeface="Arial" panose="020B0604020202020204" pitchFamily="34" charset="0"/>
              <a:buChar char="•"/>
            </a:pPr>
            <a:endParaRPr lang="en-US">
              <a:latin typeface="HelveticaNeue" panose="00000400000000000000" pitchFamily="2" charset="0"/>
              <a:cs typeface="Arial"/>
            </a:endParaRPr>
          </a:p>
          <a:p>
            <a:pPr marL="215900" indent="-215900">
              <a:lnSpc>
                <a:spcPct val="110000"/>
              </a:lnSpc>
            </a:pPr>
            <a:endParaRPr lang="en-US">
              <a:latin typeface="Arial"/>
              <a:cs typeface="Arial" panose="020B0604020202020204" pitchFamily="34" charset="0"/>
            </a:endParaRPr>
          </a:p>
        </p:txBody>
      </p:sp>
      <p:pic>
        <p:nvPicPr>
          <p:cNvPr id="7" name="Picture 6">
            <a:extLst>
              <a:ext uri="{FF2B5EF4-FFF2-40B4-BE49-F238E27FC236}">
                <a16:creationId xmlns:a16="http://schemas.microsoft.com/office/drawing/2014/main" id="{FBA30356-C3C5-E012-61B1-C642BF7B39F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71493" y="2787980"/>
            <a:ext cx="6096000" cy="3429000"/>
          </a:xfrm>
          <a:prstGeom prst="rect">
            <a:avLst/>
          </a:prstGeom>
        </p:spPr>
      </p:pic>
    </p:spTree>
    <p:extLst>
      <p:ext uri="{BB962C8B-B14F-4D97-AF65-F5344CB8AC3E}">
        <p14:creationId xmlns:p14="http://schemas.microsoft.com/office/powerpoint/2010/main" val="561672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CD308B6-C3A6-6CDE-4267-AC430FC1524A}"/>
              </a:ext>
            </a:extLst>
          </p:cNvPr>
          <p:cNvSpPr txBox="1">
            <a:spLocks/>
          </p:cNvSpPr>
          <p:nvPr/>
        </p:nvSpPr>
        <p:spPr>
          <a:xfrm>
            <a:off x="798452" y="2177949"/>
            <a:ext cx="10595096" cy="69155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a:solidFill>
                  <a:schemeClr val="tx2"/>
                </a:solidFill>
                <a:latin typeface="Prata" panose="00000500000000000000" pitchFamily="2" charset="0"/>
                <a:cs typeface="Segoe UI"/>
              </a:rPr>
              <a:t>What does Mary MacKillop Today do?</a:t>
            </a:r>
          </a:p>
        </p:txBody>
      </p:sp>
      <p:sp>
        <p:nvSpPr>
          <p:cNvPr id="6" name="Text Placeholder 2">
            <a:extLst>
              <a:ext uri="{FF2B5EF4-FFF2-40B4-BE49-F238E27FC236}">
                <a16:creationId xmlns:a16="http://schemas.microsoft.com/office/drawing/2014/main" id="{B4EC2DA2-7D29-0FD3-D2D1-09F9760884C3}"/>
              </a:ext>
            </a:extLst>
          </p:cNvPr>
          <p:cNvSpPr>
            <a:spLocks noGrp="1"/>
          </p:cNvSpPr>
          <p:nvPr>
            <p:ph type="body" idx="1"/>
          </p:nvPr>
        </p:nvSpPr>
        <p:spPr>
          <a:xfrm>
            <a:off x="798451" y="3020556"/>
            <a:ext cx="10151199" cy="3196424"/>
          </a:xfrm>
        </p:spPr>
        <p:txBody>
          <a:bodyPr vert="horz" lIns="0" tIns="0" rIns="0" bIns="0" rtlCol="0" anchor="t">
            <a:normAutofit fontScale="47500" lnSpcReduction="20000"/>
          </a:bodyPr>
          <a:lstStyle/>
          <a:p>
            <a:pPr algn="l">
              <a:lnSpc>
                <a:spcPct val="110000"/>
              </a:lnSpc>
            </a:pPr>
            <a:r>
              <a:rPr lang="en-AU" sz="3800">
                <a:latin typeface="Georgia" panose="02040502050405020303" pitchFamily="18" charset="0"/>
                <a:cs typeface="Arial" panose="020B0604020202020204" pitchFamily="34" charset="0"/>
              </a:rPr>
              <a:t>Mary MacKillop Today’s projects:</a:t>
            </a:r>
            <a:r>
              <a:rPr lang="en-US" sz="3800">
                <a:latin typeface="Georgia" panose="02040502050405020303" pitchFamily="18" charset="0"/>
                <a:cs typeface="Arial" panose="020B0604020202020204" pitchFamily="34" charset="0"/>
              </a:rPr>
              <a:t> </a:t>
            </a:r>
          </a:p>
          <a:p>
            <a:pPr marL="342900" indent="-342900" algn="l">
              <a:lnSpc>
                <a:spcPct val="110000"/>
              </a:lnSpc>
              <a:buFont typeface="Arial" panose="020B0604020202020204" pitchFamily="34" charset="0"/>
              <a:buChar char="•"/>
            </a:pPr>
            <a:r>
              <a:rPr lang="en-AU" sz="3800">
                <a:latin typeface="Georgia" panose="02040502050405020303" pitchFamily="18" charset="0"/>
                <a:cs typeface="Arial" panose="020B0604020202020204" pitchFamily="34" charset="0"/>
              </a:rPr>
              <a:t>Help women learn skills to earn a fair income and lead their communities</a:t>
            </a:r>
            <a:r>
              <a:rPr lang="en-US" sz="3800">
                <a:latin typeface="Georgia" panose="02040502050405020303" pitchFamily="18" charset="0"/>
                <a:cs typeface="Arial" panose="020B0604020202020204" pitchFamily="34" charset="0"/>
              </a:rPr>
              <a:t>.</a:t>
            </a:r>
          </a:p>
          <a:p>
            <a:pPr marL="342900" indent="-342900" algn="l">
              <a:lnSpc>
                <a:spcPct val="110000"/>
              </a:lnSpc>
              <a:buFont typeface="Arial" panose="020B0604020202020204" pitchFamily="34" charset="0"/>
              <a:buChar char="•"/>
            </a:pPr>
            <a:r>
              <a:rPr lang="en-AU" sz="3800">
                <a:latin typeface="Georgia" panose="02040502050405020303" pitchFamily="18" charset="0"/>
                <a:cs typeface="Arial" panose="020B0604020202020204" pitchFamily="34" charset="0"/>
              </a:rPr>
              <a:t>Give children education opportunities in the most remote and disadvantaged areas</a:t>
            </a:r>
            <a:r>
              <a:rPr lang="en-US" sz="3800">
                <a:latin typeface="Georgia" panose="02040502050405020303" pitchFamily="18" charset="0"/>
                <a:cs typeface="Arial" panose="020B0604020202020204" pitchFamily="34" charset="0"/>
              </a:rPr>
              <a:t>.</a:t>
            </a:r>
          </a:p>
          <a:p>
            <a:pPr marL="342900" indent="-342900" algn="l">
              <a:lnSpc>
                <a:spcPct val="110000"/>
              </a:lnSpc>
              <a:buFont typeface="Arial" panose="020B0604020202020204" pitchFamily="34" charset="0"/>
              <a:buChar char="•"/>
            </a:pPr>
            <a:r>
              <a:rPr lang="en-AU" sz="3800">
                <a:latin typeface="Georgia" panose="02040502050405020303" pitchFamily="18" charset="0"/>
                <a:cs typeface="Arial" panose="020B0604020202020204" pitchFamily="34" charset="0"/>
              </a:rPr>
              <a:t>Improve the skills of dedicated teachers in marginalised communities</a:t>
            </a:r>
            <a:r>
              <a:rPr lang="en-US" sz="3800">
                <a:latin typeface="Georgia" panose="02040502050405020303" pitchFamily="18" charset="0"/>
                <a:cs typeface="Arial" panose="020B0604020202020204" pitchFamily="34" charset="0"/>
              </a:rPr>
              <a:t>.</a:t>
            </a:r>
          </a:p>
          <a:p>
            <a:pPr marL="342900" indent="-342900" algn="l">
              <a:lnSpc>
                <a:spcPct val="110000"/>
              </a:lnSpc>
              <a:buFont typeface="Arial" panose="020B0604020202020204" pitchFamily="34" charset="0"/>
              <a:buChar char="•"/>
            </a:pPr>
            <a:r>
              <a:rPr lang="en-AU" sz="3800">
                <a:latin typeface="Georgia" panose="02040502050405020303" pitchFamily="18" charset="0"/>
                <a:cs typeface="Arial" panose="020B0604020202020204" pitchFamily="34" charset="0"/>
              </a:rPr>
              <a:t>Mentor parents so they can play an active role in their children’s learning at home</a:t>
            </a:r>
            <a:r>
              <a:rPr lang="en-US" sz="3800">
                <a:latin typeface="Georgia" panose="02040502050405020303" pitchFamily="18" charset="0"/>
                <a:cs typeface="Arial" panose="020B0604020202020204" pitchFamily="34" charset="0"/>
              </a:rPr>
              <a:t>.</a:t>
            </a:r>
          </a:p>
          <a:p>
            <a:pPr marL="342900" indent="-342900" algn="l">
              <a:lnSpc>
                <a:spcPct val="110000"/>
              </a:lnSpc>
              <a:buFont typeface="Arial" panose="020B0604020202020204" pitchFamily="34" charset="0"/>
              <a:buChar char="•"/>
            </a:pPr>
            <a:r>
              <a:rPr lang="en-AU" sz="3800">
                <a:latin typeface="Georgia" panose="02040502050405020303" pitchFamily="18" charset="0"/>
                <a:cs typeface="Arial" panose="020B0604020202020204" pitchFamily="34" charset="0"/>
              </a:rPr>
              <a:t>Fight preventable diseases in schools</a:t>
            </a:r>
            <a:r>
              <a:rPr lang="en-US" sz="3800">
                <a:latin typeface="Georgia" panose="02040502050405020303" pitchFamily="18" charset="0"/>
                <a:cs typeface="Arial" panose="020B0604020202020204" pitchFamily="34" charset="0"/>
              </a:rPr>
              <a:t>.</a:t>
            </a:r>
          </a:p>
          <a:p>
            <a:pPr marL="342900" indent="-342900">
              <a:lnSpc>
                <a:spcPct val="110000"/>
              </a:lnSpc>
              <a:buFont typeface="Arial" panose="020B0604020202020204" pitchFamily="34" charset="0"/>
              <a:buChar char="•"/>
            </a:pPr>
            <a:r>
              <a:rPr lang="en-AU" sz="3800">
                <a:latin typeface="Georgia" panose="02040502050405020303" pitchFamily="18" charset="0"/>
                <a:cs typeface="Arial" panose="020B0604020202020204" pitchFamily="34" charset="0"/>
              </a:rPr>
              <a:t>Help aspiring students pursue higher education through a First Nations Tertiary Scholarship</a:t>
            </a:r>
            <a:r>
              <a:rPr lang="en-US" sz="3800">
                <a:latin typeface="Georgia" panose="02040502050405020303" pitchFamily="18" charset="0"/>
                <a:cs typeface="Arial" panose="020B0604020202020204" pitchFamily="34" charset="0"/>
              </a:rPr>
              <a:t>.</a:t>
            </a:r>
          </a:p>
          <a:p>
            <a:pPr marL="342900" indent="-342900" algn="l">
              <a:lnSpc>
                <a:spcPct val="110000"/>
              </a:lnSpc>
              <a:buFont typeface="Arial" panose="020B0604020202020204" pitchFamily="34" charset="0"/>
              <a:buChar char="•"/>
            </a:pPr>
            <a:r>
              <a:rPr lang="en-AU" sz="3800">
                <a:latin typeface="Georgia" panose="02040502050405020303" pitchFamily="18" charset="0"/>
                <a:cs typeface="Arial" panose="020B0604020202020204" pitchFamily="34" charset="0"/>
              </a:rPr>
              <a:t>Give people in economic hardship the opportunity to become financially stable</a:t>
            </a:r>
            <a:r>
              <a:rPr lang="en-US" sz="3800">
                <a:latin typeface="Georgia" panose="02040502050405020303" pitchFamily="18" charset="0"/>
                <a:cs typeface="Arial" panose="020B0604020202020204" pitchFamily="34" charset="0"/>
              </a:rPr>
              <a:t>.</a:t>
            </a:r>
          </a:p>
          <a:p>
            <a:pPr marL="215900" indent="-215900" algn="l">
              <a:lnSpc>
                <a:spcPct val="110000"/>
              </a:lnSpc>
              <a:buFont typeface="Arial" panose="020B0604020202020204" pitchFamily="34" charset="0"/>
              <a:buChar char="•"/>
            </a:pPr>
            <a:endParaRPr lang="en-AU" sz="1400">
              <a:latin typeface="HelveticaNeue" panose="00000400000000000000" pitchFamily="2" charset="0"/>
              <a:cs typeface="Arial"/>
            </a:endParaRPr>
          </a:p>
          <a:p>
            <a:pPr marL="215900" indent="-215900" algn="l">
              <a:lnSpc>
                <a:spcPct val="110000"/>
              </a:lnSpc>
              <a:buFont typeface="Arial" panose="020B0604020202020204" pitchFamily="34" charset="0"/>
              <a:buChar char="•"/>
            </a:pPr>
            <a:endParaRPr lang="en-AU" sz="1400">
              <a:latin typeface="HelveticaNeue" panose="00000400000000000000" pitchFamily="2" charset="0"/>
              <a:cs typeface="Arial"/>
            </a:endParaRPr>
          </a:p>
          <a:p>
            <a:pPr marL="215900" indent="-215900" algn="l">
              <a:lnSpc>
                <a:spcPct val="110000"/>
              </a:lnSpc>
              <a:buFont typeface="Arial" panose="020B0604020202020204" pitchFamily="34" charset="0"/>
              <a:buChar char="•"/>
            </a:pPr>
            <a:endParaRPr lang="en-US" sz="1400">
              <a:latin typeface="HelveticaNeue" panose="00000400000000000000" pitchFamily="2" charset="0"/>
              <a:cs typeface="Arial"/>
            </a:endParaRPr>
          </a:p>
          <a:p>
            <a:pPr marL="215900" indent="-215900">
              <a:lnSpc>
                <a:spcPct val="110000"/>
              </a:lnSpc>
            </a:pPr>
            <a:endParaRPr lang="en-US" sz="1400">
              <a:latin typeface="Arial"/>
              <a:cs typeface="Arial" panose="020B0604020202020204" pitchFamily="34" charset="0"/>
            </a:endParaRPr>
          </a:p>
        </p:txBody>
      </p:sp>
    </p:spTree>
    <p:extLst>
      <p:ext uri="{BB962C8B-B14F-4D97-AF65-F5344CB8AC3E}">
        <p14:creationId xmlns:p14="http://schemas.microsoft.com/office/powerpoint/2010/main" val="3375087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5E76D44C-B2A6-084F-BB40-18C2E94C92AD}"/>
              </a:ext>
            </a:extLst>
          </p:cNvPr>
          <p:cNvSpPr>
            <a:spLocks noGrp="1"/>
          </p:cNvSpPr>
          <p:nvPr>
            <p:ph type="body" idx="1"/>
          </p:nvPr>
        </p:nvSpPr>
        <p:spPr>
          <a:xfrm>
            <a:off x="798195" y="2126946"/>
            <a:ext cx="5891714" cy="3371486"/>
          </a:xfrm>
        </p:spPr>
        <p:txBody>
          <a:bodyPr vert="horz" lIns="0" tIns="0" rIns="0" bIns="0" rtlCol="0" anchor="t">
            <a:normAutofit/>
          </a:bodyPr>
          <a:lstStyle/>
          <a:p>
            <a:r>
              <a:rPr lang="en-AU" sz="4000">
                <a:latin typeface="Georgia"/>
                <a:cs typeface="Arial"/>
              </a:rPr>
              <a:t>This August, let’s follow the example of Australia's most loved saint and stand up to injustice when we see it.</a:t>
            </a:r>
            <a:endParaRPr lang="en-US" sz="4000">
              <a:cs typeface="Calibri"/>
            </a:endParaRPr>
          </a:p>
          <a:p>
            <a:pPr marL="215900" indent="-215900">
              <a:lnSpc>
                <a:spcPct val="110000"/>
              </a:lnSpc>
            </a:pPr>
            <a:endParaRPr lang="en-US">
              <a:latin typeface="Arial"/>
              <a:cs typeface="Arial" panose="020B0604020202020204" pitchFamily="34" charset="0"/>
            </a:endParaRPr>
          </a:p>
        </p:txBody>
      </p:sp>
      <p:pic>
        <p:nvPicPr>
          <p:cNvPr id="3" name="Picture 2" descr="A person in a nun's head&#10;&#10;AI-generated content may be incorrect.">
            <a:extLst>
              <a:ext uri="{FF2B5EF4-FFF2-40B4-BE49-F238E27FC236}">
                <a16:creationId xmlns:a16="http://schemas.microsoft.com/office/drawing/2014/main" id="{A66446F8-B0DE-8C49-E6CE-2AB5100D67B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0579" y="233019"/>
            <a:ext cx="4493601" cy="5622519"/>
          </a:xfrm>
          <a:prstGeom prst="rect">
            <a:avLst/>
          </a:prstGeom>
        </p:spPr>
      </p:pic>
    </p:spTree>
    <p:extLst>
      <p:ext uri="{BB962C8B-B14F-4D97-AF65-F5344CB8AC3E}">
        <p14:creationId xmlns:p14="http://schemas.microsoft.com/office/powerpoint/2010/main" val="895581633"/>
      </p:ext>
    </p:extLst>
  </p:cSld>
  <p:clrMapOvr>
    <a:masterClrMapping/>
  </p:clrMapOvr>
</p:sld>
</file>

<file path=ppt/theme/theme1.xml><?xml version="1.0" encoding="utf-8"?>
<a:theme xmlns:a="http://schemas.openxmlformats.org/drawingml/2006/main" name="Office Theme">
  <a:themeElements>
    <a:clrScheme name="Mary MacKillop">
      <a:dk1>
        <a:srgbClr val="000000"/>
      </a:dk1>
      <a:lt1>
        <a:srgbClr val="FFFFFF"/>
      </a:lt1>
      <a:dk2>
        <a:srgbClr val="2EB3B8"/>
      </a:dk2>
      <a:lt2>
        <a:srgbClr val="F3CDC3"/>
      </a:lt2>
      <a:accent1>
        <a:srgbClr val="802226"/>
      </a:accent1>
      <a:accent2>
        <a:srgbClr val="DC6126"/>
      </a:accent2>
      <a:accent3>
        <a:srgbClr val="5C7760"/>
      </a:accent3>
      <a:accent4>
        <a:srgbClr val="EAA888"/>
      </a:accent4>
      <a:accent5>
        <a:srgbClr val="09080C"/>
      </a:accent5>
      <a:accent6>
        <a:srgbClr val="EBF0FA"/>
      </a:accent6>
      <a:hlink>
        <a:srgbClr val="09080C"/>
      </a:hlink>
      <a:folHlink>
        <a:srgbClr val="2EB3B8"/>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7079946-df9e-4599-9fca-d5b91b044c06" xsi:nil="true"/>
    <lcf76f155ced4ddcb4097134ff3c332f xmlns="aeb80b8a-34cd-4ee4-afdf-3f63f5ca5c7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70AC3293064D540BDE9E7E0F8F1A0B9" ma:contentTypeVersion="20" ma:contentTypeDescription="Create a new document." ma:contentTypeScope="" ma:versionID="be476818e2521dfa2473544b0abd4ecd">
  <xsd:schema xmlns:xsd="http://www.w3.org/2001/XMLSchema" xmlns:xs="http://www.w3.org/2001/XMLSchema" xmlns:p="http://schemas.microsoft.com/office/2006/metadata/properties" xmlns:ns2="aeb80b8a-34cd-4ee4-afdf-3f63f5ca5c78" xmlns:ns3="a7079946-df9e-4599-9fca-d5b91b044c06" targetNamespace="http://schemas.microsoft.com/office/2006/metadata/properties" ma:root="true" ma:fieldsID="305918ac13b42cbf3a6de47648443737" ns2:_="" ns3:_="">
    <xsd:import namespace="aeb80b8a-34cd-4ee4-afdf-3f63f5ca5c78"/>
    <xsd:import namespace="a7079946-df9e-4599-9fca-d5b91b044c0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b80b8a-34cd-4ee4-afdf-3f63f5ca5c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5f8fe55-f055-440a-968f-f3375dac143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079946-df9e-4599-9fca-d5b91b044c0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6eff1c2-606a-437e-9f81-567e3c83fc97}" ma:internalName="TaxCatchAll" ma:showField="CatchAllData" ma:web="a7079946-df9e-4599-9fca-d5b91b044c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D7730A-4FB4-40E2-A812-9332A647019C}">
  <ds:schemaRefs>
    <ds:schemaRef ds:uri="a7079946-df9e-4599-9fca-d5b91b044c06"/>
    <ds:schemaRef ds:uri="aeb80b8a-34cd-4ee4-afdf-3f63f5ca5c7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F98A4F7-9D25-429E-B3EC-377054B45613}">
  <ds:schemaRefs>
    <ds:schemaRef ds:uri="a7079946-df9e-4599-9fca-d5b91b044c06"/>
    <ds:schemaRef ds:uri="aeb80b8a-34cd-4ee4-afdf-3f63f5ca5c7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4DD4A6C-4F08-4678-A807-345E28E636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145</TotalTime>
  <Words>1321</Words>
  <Application>Microsoft Office PowerPoint</Application>
  <PresentationFormat>Widescreen</PresentationFormat>
  <Paragraphs>101</Paragraphs>
  <Slides>10</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YAFnvCsq9Zg 0</vt:lpstr>
      <vt:lpstr>Calibri</vt:lpstr>
      <vt:lpstr>Prata</vt:lpstr>
      <vt:lpstr>Georgia</vt:lpstr>
      <vt:lpstr>Calibri Light</vt:lpstr>
      <vt:lpstr>HelveticaNeue</vt:lpstr>
      <vt:lpstr>Office Theme</vt:lpstr>
      <vt:lpstr> </vt:lpstr>
      <vt:lpstr>Who is Mary MacKillop?</vt:lpstr>
      <vt:lpstr>Who is Mary MacKillop?</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Marty</dc:creator>
  <cp:lastModifiedBy>Liz Power</cp:lastModifiedBy>
  <cp:revision>3</cp:revision>
  <cp:lastPrinted>2024-05-29T06:02:08Z</cp:lastPrinted>
  <dcterms:created xsi:type="dcterms:W3CDTF">2020-07-16T23:33:39Z</dcterms:created>
  <dcterms:modified xsi:type="dcterms:W3CDTF">2025-06-17T01:31:17Z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0x010100670AC3293064D540BDE9E7E0F8F1A0B9</vt:lpwstr>
  </property>
  <property fmtid="{D5CDD505-2E9C-101B-9397-08002B2CF9AE}" pid="3" name="MediaServiceImageTags">
    <vt:lpwstr/>
  </property>
</Properties>
</file>